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84"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 id="282" r:id="rId27"/>
    <p:sldId id="283" r:id="rId2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522"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CE37052-003E-4A90-B8F2-6D5ABE1229EE}" type="datetimeFigureOut">
              <a:rPr lang="en-US" smtClean="0"/>
              <a:pPr/>
              <a:t>8/16/2012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A6CFCA6-F395-446E-BFC5-2927D7BE716E}"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CE37052-003E-4A90-B8F2-6D5ABE1229EE}" type="datetimeFigureOut">
              <a:rPr lang="en-US" smtClean="0"/>
              <a:pPr/>
              <a:t>8/16/2012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A6CFCA6-F395-446E-BFC5-2927D7BE716E}"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CE37052-003E-4A90-B8F2-6D5ABE1229EE}" type="datetimeFigureOut">
              <a:rPr lang="en-US" smtClean="0"/>
              <a:pPr/>
              <a:t>8/16/2012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A6CFCA6-F395-446E-BFC5-2927D7BE716E}"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CE37052-003E-4A90-B8F2-6D5ABE1229EE}" type="datetimeFigureOut">
              <a:rPr lang="en-US" smtClean="0"/>
              <a:pPr/>
              <a:t>8/16/2012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A6CFCA6-F395-446E-BFC5-2927D7BE716E}"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CE37052-003E-4A90-B8F2-6D5ABE1229EE}" type="datetimeFigureOut">
              <a:rPr lang="en-US" smtClean="0"/>
              <a:pPr/>
              <a:t>8/16/2012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A6CFCA6-F395-446E-BFC5-2927D7BE716E}"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CE37052-003E-4A90-B8F2-6D5ABE1229EE}" type="datetimeFigureOut">
              <a:rPr lang="en-US" smtClean="0"/>
              <a:pPr/>
              <a:t>8/16/2012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A6CFCA6-F395-446E-BFC5-2927D7BE716E}"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CE37052-003E-4A90-B8F2-6D5ABE1229EE}" type="datetimeFigureOut">
              <a:rPr lang="en-US" smtClean="0"/>
              <a:pPr/>
              <a:t>8/16/2012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A6CFCA6-F395-446E-BFC5-2927D7BE716E}"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CE37052-003E-4A90-B8F2-6D5ABE1229EE}" type="datetimeFigureOut">
              <a:rPr lang="en-US" smtClean="0"/>
              <a:pPr/>
              <a:t>8/16/2012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A6CFCA6-F395-446E-BFC5-2927D7BE716E}"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CE37052-003E-4A90-B8F2-6D5ABE1229EE}" type="datetimeFigureOut">
              <a:rPr lang="en-US" smtClean="0"/>
              <a:pPr/>
              <a:t>8/16/2012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A6CFCA6-F395-446E-BFC5-2927D7BE716E}"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CE37052-003E-4A90-B8F2-6D5ABE1229EE}" type="datetimeFigureOut">
              <a:rPr lang="en-US" smtClean="0"/>
              <a:pPr/>
              <a:t>8/16/2012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A6CFCA6-F395-446E-BFC5-2927D7BE716E}"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CE37052-003E-4A90-B8F2-6D5ABE1229EE}" type="datetimeFigureOut">
              <a:rPr lang="en-US" smtClean="0"/>
              <a:pPr/>
              <a:t>8/16/2012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A6CFCA6-F395-446E-BFC5-2927D7BE716E}"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CE37052-003E-4A90-B8F2-6D5ABE1229EE}" type="datetimeFigureOut">
              <a:rPr lang="en-US" smtClean="0"/>
              <a:pPr/>
              <a:t>8/16/2012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A6CFCA6-F395-446E-BFC5-2927D7BE716E}"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1.gif"/><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1.gif"/><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image" Target="../media/image1.gif"/><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image" Target="../media/image1.gif"/><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image" Target="../media/image1.gif"/><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image" Target="../media/image1.gif"/><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image" Target="../media/image1.gif"/><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image" Target="../media/image17.jpeg"/><Relationship Id="rId2" Type="http://schemas.openxmlformats.org/officeDocument/2006/relationships/image" Target="../media/image1.gif"/><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image" Target="../media/image18.jpeg"/><Relationship Id="rId2" Type="http://schemas.openxmlformats.org/officeDocument/2006/relationships/image" Target="../media/image1.gif"/><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image" Target="../media/image19.jpeg"/><Relationship Id="rId2" Type="http://schemas.openxmlformats.org/officeDocument/2006/relationships/image" Target="../media/image1.gif"/><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gif"/><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3" Type="http://schemas.openxmlformats.org/officeDocument/2006/relationships/image" Target="../media/image20.jpeg"/><Relationship Id="rId2" Type="http://schemas.openxmlformats.org/officeDocument/2006/relationships/image" Target="../media/image1.gif"/><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3" Type="http://schemas.openxmlformats.org/officeDocument/2006/relationships/image" Target="../media/image21.jpeg"/><Relationship Id="rId2" Type="http://schemas.openxmlformats.org/officeDocument/2006/relationships/image" Target="../media/image1.gif"/><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3" Type="http://schemas.openxmlformats.org/officeDocument/2006/relationships/image" Target="../media/image22.jpeg"/><Relationship Id="rId2" Type="http://schemas.openxmlformats.org/officeDocument/2006/relationships/image" Target="../media/image1.gif"/><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3" Type="http://schemas.openxmlformats.org/officeDocument/2006/relationships/image" Target="../media/image23.jpeg"/><Relationship Id="rId2" Type="http://schemas.openxmlformats.org/officeDocument/2006/relationships/image" Target="../media/image1.gif"/><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3" Type="http://schemas.openxmlformats.org/officeDocument/2006/relationships/image" Target="../media/image24.jpeg"/><Relationship Id="rId2" Type="http://schemas.openxmlformats.org/officeDocument/2006/relationships/image" Target="../media/image1.gif"/><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3" Type="http://schemas.openxmlformats.org/officeDocument/2006/relationships/image" Target="../media/image25.jpeg"/><Relationship Id="rId2" Type="http://schemas.openxmlformats.org/officeDocument/2006/relationships/image" Target="../media/image1.gif"/><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3" Type="http://schemas.openxmlformats.org/officeDocument/2006/relationships/image" Target="../media/image26.jpeg"/><Relationship Id="rId2" Type="http://schemas.openxmlformats.org/officeDocument/2006/relationships/image" Target="../media/image1.gif"/><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3" Type="http://schemas.openxmlformats.org/officeDocument/2006/relationships/image" Target="../media/image27.jpeg"/><Relationship Id="rId2" Type="http://schemas.openxmlformats.org/officeDocument/2006/relationships/image" Target="../media/image1.gif"/><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gif"/><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1.gif"/><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1.gif"/><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1.gif"/><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1.gif"/><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1.gif"/><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1.gif"/><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28600" y="2057400"/>
            <a:ext cx="8458200" cy="1470025"/>
          </a:xfrm>
        </p:spPr>
        <p:txBody>
          <a:bodyPr>
            <a:normAutofit fontScale="90000"/>
          </a:bodyPr>
          <a:lstStyle/>
          <a:p>
            <a:r>
              <a:rPr lang="en-US" sz="6000" dirty="0" smtClean="0"/>
              <a:t>Quotes from U.S. Presidents</a:t>
            </a:r>
            <a:r>
              <a:rPr lang="en-US" dirty="0" smtClean="0"/>
              <a:t/>
            </a:r>
            <a:br>
              <a:rPr lang="en-US" dirty="0" smtClean="0"/>
            </a:br>
            <a:r>
              <a:rPr lang="en-US" sz="3600" dirty="0" smtClean="0"/>
              <a:t>Unit 4</a:t>
            </a:r>
            <a:br>
              <a:rPr lang="en-US" sz="3600" dirty="0" smtClean="0"/>
            </a:br>
            <a:r>
              <a:rPr lang="en-US" sz="3600" dirty="0" smtClean="0"/>
              <a:t>The People, the Preamble, and the Presidents</a:t>
            </a:r>
            <a:endParaRPr lang="en-US" dirty="0"/>
          </a:p>
        </p:txBody>
      </p:sp>
      <p:sp>
        <p:nvSpPr>
          <p:cNvPr id="3" name="Subtitle 2"/>
          <p:cNvSpPr>
            <a:spLocks noGrp="1"/>
          </p:cNvSpPr>
          <p:nvPr>
            <p:ph type="subTitle" idx="1"/>
          </p:nvPr>
        </p:nvSpPr>
        <p:spPr/>
        <p:txBody>
          <a:bodyPr/>
          <a:lstStyle/>
          <a:p>
            <a:r>
              <a:rPr lang="en-US" dirty="0" smtClean="0"/>
              <a:t>Fluency Practice</a:t>
            </a:r>
          </a:p>
          <a:p>
            <a:r>
              <a:rPr lang="en-US" dirty="0" smtClean="0"/>
              <a:t>RF.3.4</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5" name="Picture 1" descr="http://thinkexist.com/i/sq/as4.gif"/>
          <p:cNvPicPr>
            <a:picLocks noChangeAspect="1" noChangeArrowheads="1"/>
          </p:cNvPicPr>
          <p:nvPr/>
        </p:nvPicPr>
        <p:blipFill>
          <a:blip r:embed="rId2" cstate="print"/>
          <a:srcRect/>
          <a:stretch>
            <a:fillRect/>
          </a:stretch>
        </p:blipFill>
        <p:spPr bwMode="auto">
          <a:xfrm>
            <a:off x="0" y="0"/>
            <a:ext cx="104775" cy="85725"/>
          </a:xfrm>
          <a:prstGeom prst="rect">
            <a:avLst/>
          </a:prstGeom>
          <a:noFill/>
        </p:spPr>
      </p:pic>
      <p:pic>
        <p:nvPicPr>
          <p:cNvPr id="1026" name="Picture 2" descr="http://thinkexist.com/i/sq/as4.gif"/>
          <p:cNvPicPr>
            <a:picLocks noChangeAspect="1" noChangeArrowheads="1"/>
          </p:cNvPicPr>
          <p:nvPr/>
        </p:nvPicPr>
        <p:blipFill>
          <a:blip r:embed="rId2" cstate="print"/>
          <a:srcRect/>
          <a:stretch>
            <a:fillRect/>
          </a:stretch>
        </p:blipFill>
        <p:spPr bwMode="auto">
          <a:xfrm>
            <a:off x="0" y="0"/>
            <a:ext cx="104775" cy="85725"/>
          </a:xfrm>
          <a:prstGeom prst="rect">
            <a:avLst/>
          </a:prstGeom>
          <a:noFill/>
        </p:spPr>
      </p:pic>
      <p:sp>
        <p:nvSpPr>
          <p:cNvPr id="6" name="TextBox 5"/>
          <p:cNvSpPr txBox="1"/>
          <p:nvPr/>
        </p:nvSpPr>
        <p:spPr>
          <a:xfrm>
            <a:off x="2057400" y="4419600"/>
            <a:ext cx="4876800" cy="1754326"/>
          </a:xfrm>
          <a:prstGeom prst="rect">
            <a:avLst/>
          </a:prstGeom>
          <a:noFill/>
        </p:spPr>
        <p:txBody>
          <a:bodyPr wrap="square" rtlCol="0">
            <a:spAutoFit/>
          </a:bodyPr>
          <a:lstStyle/>
          <a:p>
            <a:pPr algn="ctr"/>
            <a:r>
              <a:rPr lang="en-US" sz="3600" dirty="0" smtClean="0"/>
              <a:t>The only thing to fear is, fear itself.</a:t>
            </a:r>
          </a:p>
          <a:p>
            <a:pPr algn="ctr"/>
            <a:r>
              <a:rPr lang="en-US" sz="3600" dirty="0" smtClean="0"/>
              <a:t>Franklin D. Roosevelt</a:t>
            </a:r>
            <a:endParaRPr lang="en-US" sz="3600" dirty="0"/>
          </a:p>
        </p:txBody>
      </p:sp>
      <p:pic>
        <p:nvPicPr>
          <p:cNvPr id="33794" name="Picture 2" descr="http://cdn2.dailycaller.com/2011/12/g242332_u94601_FDR_fireside_chat_March_1933.jpg"/>
          <p:cNvPicPr>
            <a:picLocks noChangeAspect="1" noChangeArrowheads="1"/>
          </p:cNvPicPr>
          <p:nvPr/>
        </p:nvPicPr>
        <p:blipFill>
          <a:blip r:embed="rId3" cstate="print"/>
          <a:srcRect/>
          <a:stretch>
            <a:fillRect/>
          </a:stretch>
        </p:blipFill>
        <p:spPr bwMode="auto">
          <a:xfrm>
            <a:off x="2057400" y="457200"/>
            <a:ext cx="4876800" cy="3743325"/>
          </a:xfrm>
          <a:prstGeom prst="rect">
            <a:avLst/>
          </a:prstGeom>
          <a:noFill/>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5" name="Picture 1" descr="http://thinkexist.com/i/sq/as4.gif"/>
          <p:cNvPicPr>
            <a:picLocks noChangeAspect="1" noChangeArrowheads="1"/>
          </p:cNvPicPr>
          <p:nvPr/>
        </p:nvPicPr>
        <p:blipFill>
          <a:blip r:embed="rId2" cstate="print"/>
          <a:srcRect/>
          <a:stretch>
            <a:fillRect/>
          </a:stretch>
        </p:blipFill>
        <p:spPr bwMode="auto">
          <a:xfrm>
            <a:off x="0" y="0"/>
            <a:ext cx="104775" cy="85725"/>
          </a:xfrm>
          <a:prstGeom prst="rect">
            <a:avLst/>
          </a:prstGeom>
          <a:noFill/>
        </p:spPr>
      </p:pic>
      <p:pic>
        <p:nvPicPr>
          <p:cNvPr id="1026" name="Picture 2" descr="http://thinkexist.com/i/sq/as4.gif"/>
          <p:cNvPicPr>
            <a:picLocks noChangeAspect="1" noChangeArrowheads="1"/>
          </p:cNvPicPr>
          <p:nvPr/>
        </p:nvPicPr>
        <p:blipFill>
          <a:blip r:embed="rId2" cstate="print"/>
          <a:srcRect/>
          <a:stretch>
            <a:fillRect/>
          </a:stretch>
        </p:blipFill>
        <p:spPr bwMode="auto">
          <a:xfrm>
            <a:off x="0" y="0"/>
            <a:ext cx="104775" cy="85725"/>
          </a:xfrm>
          <a:prstGeom prst="rect">
            <a:avLst/>
          </a:prstGeom>
          <a:noFill/>
        </p:spPr>
      </p:pic>
      <p:sp>
        <p:nvSpPr>
          <p:cNvPr id="6" name="TextBox 5"/>
          <p:cNvSpPr txBox="1"/>
          <p:nvPr/>
        </p:nvSpPr>
        <p:spPr>
          <a:xfrm>
            <a:off x="2590800" y="4495800"/>
            <a:ext cx="6096000" cy="1569660"/>
          </a:xfrm>
          <a:prstGeom prst="rect">
            <a:avLst/>
          </a:prstGeom>
          <a:noFill/>
        </p:spPr>
        <p:txBody>
          <a:bodyPr wrap="square" rtlCol="0">
            <a:spAutoFit/>
          </a:bodyPr>
          <a:lstStyle/>
          <a:p>
            <a:pPr algn="r"/>
            <a:r>
              <a:rPr lang="en-US" sz="3200" dirty="0" smtClean="0"/>
              <a:t>No nation is fit to sit in judgment upon any other nation.</a:t>
            </a:r>
          </a:p>
          <a:p>
            <a:pPr algn="r"/>
            <a:r>
              <a:rPr lang="en-US" sz="3200" dirty="0" smtClean="0"/>
              <a:t>Woodrow Wilson</a:t>
            </a:r>
            <a:endParaRPr lang="en-US" sz="3200" dirty="0"/>
          </a:p>
        </p:txBody>
      </p:sp>
      <p:pic>
        <p:nvPicPr>
          <p:cNvPr id="32770" name="Picture 2" descr="http://www.pbs.org/wgbh/amex/wilson/images/home/wilson_pic.jpg"/>
          <p:cNvPicPr>
            <a:picLocks noChangeAspect="1" noChangeArrowheads="1"/>
          </p:cNvPicPr>
          <p:nvPr/>
        </p:nvPicPr>
        <p:blipFill>
          <a:blip r:embed="rId3" cstate="print"/>
          <a:srcRect/>
          <a:stretch>
            <a:fillRect/>
          </a:stretch>
        </p:blipFill>
        <p:spPr bwMode="auto">
          <a:xfrm>
            <a:off x="2438400" y="304800"/>
            <a:ext cx="3505200" cy="4021593"/>
          </a:xfrm>
          <a:prstGeom prst="rect">
            <a:avLst/>
          </a:prstGeom>
          <a:noFill/>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5" name="Picture 1" descr="http://thinkexist.com/i/sq/as4.gif"/>
          <p:cNvPicPr>
            <a:picLocks noChangeAspect="1" noChangeArrowheads="1"/>
          </p:cNvPicPr>
          <p:nvPr/>
        </p:nvPicPr>
        <p:blipFill>
          <a:blip r:embed="rId2" cstate="print"/>
          <a:srcRect/>
          <a:stretch>
            <a:fillRect/>
          </a:stretch>
        </p:blipFill>
        <p:spPr bwMode="auto">
          <a:xfrm>
            <a:off x="0" y="0"/>
            <a:ext cx="104775" cy="85725"/>
          </a:xfrm>
          <a:prstGeom prst="rect">
            <a:avLst/>
          </a:prstGeom>
          <a:noFill/>
        </p:spPr>
      </p:pic>
      <p:pic>
        <p:nvPicPr>
          <p:cNvPr id="1026" name="Picture 2" descr="http://thinkexist.com/i/sq/as4.gif"/>
          <p:cNvPicPr>
            <a:picLocks noChangeAspect="1" noChangeArrowheads="1"/>
          </p:cNvPicPr>
          <p:nvPr/>
        </p:nvPicPr>
        <p:blipFill>
          <a:blip r:embed="rId2" cstate="print"/>
          <a:srcRect/>
          <a:stretch>
            <a:fillRect/>
          </a:stretch>
        </p:blipFill>
        <p:spPr bwMode="auto">
          <a:xfrm>
            <a:off x="0" y="0"/>
            <a:ext cx="104775" cy="85725"/>
          </a:xfrm>
          <a:prstGeom prst="rect">
            <a:avLst/>
          </a:prstGeom>
          <a:noFill/>
        </p:spPr>
      </p:pic>
      <p:sp>
        <p:nvSpPr>
          <p:cNvPr id="6" name="TextBox 5"/>
          <p:cNvSpPr txBox="1"/>
          <p:nvPr/>
        </p:nvSpPr>
        <p:spPr>
          <a:xfrm>
            <a:off x="914400" y="1447800"/>
            <a:ext cx="7315200" cy="2246769"/>
          </a:xfrm>
          <a:prstGeom prst="rect">
            <a:avLst/>
          </a:prstGeom>
          <a:noFill/>
        </p:spPr>
        <p:txBody>
          <a:bodyPr wrap="square" rtlCol="0">
            <a:spAutoFit/>
          </a:bodyPr>
          <a:lstStyle/>
          <a:p>
            <a:r>
              <a:rPr lang="en-US" sz="2800" dirty="0" smtClean="0"/>
              <a:t>Any many worth his salt will stick up for what he believes right, but it takes a slightly better man to acknowledge instantly and without reservation that he is in error.</a:t>
            </a:r>
          </a:p>
          <a:p>
            <a:r>
              <a:rPr lang="en-US" sz="2800" dirty="0" smtClean="0"/>
              <a:t>Andrew Jackson</a:t>
            </a:r>
            <a:endParaRPr lang="en-US" sz="2800" dirty="0"/>
          </a:p>
        </p:txBody>
      </p:sp>
      <p:pic>
        <p:nvPicPr>
          <p:cNvPr id="31746" name="Picture 2" descr="http://upload.wikimedia.org/wikipedia/commons/thumb/6/64/Andrew_Jackson.jpg/220px-Andrew_Jackson.jpg"/>
          <p:cNvPicPr>
            <a:picLocks noChangeAspect="1" noChangeArrowheads="1"/>
          </p:cNvPicPr>
          <p:nvPr/>
        </p:nvPicPr>
        <p:blipFill>
          <a:blip r:embed="rId3" cstate="print"/>
          <a:srcRect/>
          <a:stretch>
            <a:fillRect/>
          </a:stretch>
        </p:blipFill>
        <p:spPr bwMode="auto">
          <a:xfrm>
            <a:off x="3886200" y="2819399"/>
            <a:ext cx="3048000" cy="3699163"/>
          </a:xfrm>
          <a:prstGeom prst="rect">
            <a:avLst/>
          </a:prstGeom>
          <a:noFill/>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5" name="Picture 1" descr="http://thinkexist.com/i/sq/as4.gif"/>
          <p:cNvPicPr>
            <a:picLocks noChangeAspect="1" noChangeArrowheads="1"/>
          </p:cNvPicPr>
          <p:nvPr/>
        </p:nvPicPr>
        <p:blipFill>
          <a:blip r:embed="rId2" cstate="print"/>
          <a:srcRect/>
          <a:stretch>
            <a:fillRect/>
          </a:stretch>
        </p:blipFill>
        <p:spPr bwMode="auto">
          <a:xfrm>
            <a:off x="0" y="0"/>
            <a:ext cx="104775" cy="85725"/>
          </a:xfrm>
          <a:prstGeom prst="rect">
            <a:avLst/>
          </a:prstGeom>
          <a:noFill/>
        </p:spPr>
      </p:pic>
      <p:pic>
        <p:nvPicPr>
          <p:cNvPr id="1026" name="Picture 2" descr="http://thinkexist.com/i/sq/as4.gif"/>
          <p:cNvPicPr>
            <a:picLocks noChangeAspect="1" noChangeArrowheads="1"/>
          </p:cNvPicPr>
          <p:nvPr/>
        </p:nvPicPr>
        <p:blipFill>
          <a:blip r:embed="rId2" cstate="print"/>
          <a:srcRect/>
          <a:stretch>
            <a:fillRect/>
          </a:stretch>
        </p:blipFill>
        <p:spPr bwMode="auto">
          <a:xfrm>
            <a:off x="0" y="0"/>
            <a:ext cx="104775" cy="85725"/>
          </a:xfrm>
          <a:prstGeom prst="rect">
            <a:avLst/>
          </a:prstGeom>
          <a:noFill/>
        </p:spPr>
      </p:pic>
      <p:sp>
        <p:nvSpPr>
          <p:cNvPr id="6" name="TextBox 5"/>
          <p:cNvSpPr txBox="1"/>
          <p:nvPr/>
        </p:nvSpPr>
        <p:spPr>
          <a:xfrm>
            <a:off x="838200" y="914400"/>
            <a:ext cx="7315200" cy="1569660"/>
          </a:xfrm>
          <a:prstGeom prst="rect">
            <a:avLst/>
          </a:prstGeom>
          <a:noFill/>
        </p:spPr>
        <p:txBody>
          <a:bodyPr wrap="square" rtlCol="0">
            <a:spAutoFit/>
          </a:bodyPr>
          <a:lstStyle/>
          <a:p>
            <a:pPr algn="ctr"/>
            <a:r>
              <a:rPr lang="en-US" sz="3200" dirty="0" smtClean="0"/>
              <a:t>A man is not finished when he is defeated.  He is finished when he quits.</a:t>
            </a:r>
          </a:p>
          <a:p>
            <a:pPr algn="ctr"/>
            <a:r>
              <a:rPr lang="en-US" sz="3200" dirty="0" smtClean="0"/>
              <a:t>Richard Nixon</a:t>
            </a:r>
            <a:endParaRPr lang="en-US" sz="3200" dirty="0"/>
          </a:p>
        </p:txBody>
      </p:sp>
      <p:pic>
        <p:nvPicPr>
          <p:cNvPr id="30722" name="Picture 2" descr="http://static5.businessinsider.com/image/4bfd3d077f8b9ad979990000/president-richard-nixon.jpg"/>
          <p:cNvPicPr>
            <a:picLocks noChangeAspect="1" noChangeArrowheads="1"/>
          </p:cNvPicPr>
          <p:nvPr/>
        </p:nvPicPr>
        <p:blipFill>
          <a:blip r:embed="rId3" cstate="print"/>
          <a:srcRect/>
          <a:stretch>
            <a:fillRect/>
          </a:stretch>
        </p:blipFill>
        <p:spPr bwMode="auto">
          <a:xfrm>
            <a:off x="1905000" y="2438400"/>
            <a:ext cx="5257800" cy="3943350"/>
          </a:xfrm>
          <a:prstGeom prst="rect">
            <a:avLst/>
          </a:prstGeom>
          <a:noFill/>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5" name="Picture 1" descr="http://thinkexist.com/i/sq/as4.gif"/>
          <p:cNvPicPr>
            <a:picLocks noChangeAspect="1" noChangeArrowheads="1"/>
          </p:cNvPicPr>
          <p:nvPr/>
        </p:nvPicPr>
        <p:blipFill>
          <a:blip r:embed="rId2" cstate="print"/>
          <a:srcRect/>
          <a:stretch>
            <a:fillRect/>
          </a:stretch>
        </p:blipFill>
        <p:spPr bwMode="auto">
          <a:xfrm>
            <a:off x="0" y="0"/>
            <a:ext cx="104775" cy="85725"/>
          </a:xfrm>
          <a:prstGeom prst="rect">
            <a:avLst/>
          </a:prstGeom>
          <a:noFill/>
        </p:spPr>
      </p:pic>
      <p:pic>
        <p:nvPicPr>
          <p:cNvPr id="1026" name="Picture 2" descr="http://thinkexist.com/i/sq/as4.gif"/>
          <p:cNvPicPr>
            <a:picLocks noChangeAspect="1" noChangeArrowheads="1"/>
          </p:cNvPicPr>
          <p:nvPr/>
        </p:nvPicPr>
        <p:blipFill>
          <a:blip r:embed="rId2" cstate="print"/>
          <a:srcRect/>
          <a:stretch>
            <a:fillRect/>
          </a:stretch>
        </p:blipFill>
        <p:spPr bwMode="auto">
          <a:xfrm>
            <a:off x="0" y="0"/>
            <a:ext cx="104775" cy="85725"/>
          </a:xfrm>
          <a:prstGeom prst="rect">
            <a:avLst/>
          </a:prstGeom>
          <a:noFill/>
        </p:spPr>
      </p:pic>
      <p:sp>
        <p:nvSpPr>
          <p:cNvPr id="6" name="TextBox 5"/>
          <p:cNvSpPr txBox="1"/>
          <p:nvPr/>
        </p:nvSpPr>
        <p:spPr>
          <a:xfrm>
            <a:off x="1371600" y="1066800"/>
            <a:ext cx="7315200" cy="2554545"/>
          </a:xfrm>
          <a:prstGeom prst="rect">
            <a:avLst/>
          </a:prstGeom>
          <a:noFill/>
        </p:spPr>
        <p:txBody>
          <a:bodyPr wrap="square" rtlCol="0">
            <a:spAutoFit/>
          </a:bodyPr>
          <a:lstStyle/>
          <a:p>
            <a:pPr algn="r"/>
            <a:r>
              <a:rPr lang="en-US" sz="4000" dirty="0" smtClean="0"/>
              <a:t>We must teach our children to resolve their conflicts with words, not weapons.</a:t>
            </a:r>
          </a:p>
          <a:p>
            <a:pPr algn="r"/>
            <a:r>
              <a:rPr lang="en-US" sz="4000" dirty="0" smtClean="0"/>
              <a:t>Bill Clinton</a:t>
            </a:r>
            <a:endParaRPr lang="en-US" sz="4000" dirty="0"/>
          </a:p>
        </p:txBody>
      </p:sp>
      <p:pic>
        <p:nvPicPr>
          <p:cNvPr id="29702" name="Picture 6" descr="http://topnews.net.nz/images/Bill-Clinton_1.jpg"/>
          <p:cNvPicPr>
            <a:picLocks noChangeAspect="1" noChangeArrowheads="1"/>
          </p:cNvPicPr>
          <p:nvPr/>
        </p:nvPicPr>
        <p:blipFill>
          <a:blip r:embed="rId3" cstate="print"/>
          <a:srcRect/>
          <a:stretch>
            <a:fillRect/>
          </a:stretch>
        </p:blipFill>
        <p:spPr bwMode="auto">
          <a:xfrm>
            <a:off x="838200" y="2667000"/>
            <a:ext cx="4470398" cy="3352800"/>
          </a:xfrm>
          <a:prstGeom prst="rect">
            <a:avLst/>
          </a:prstGeom>
          <a:noFill/>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5" name="Picture 1" descr="http://thinkexist.com/i/sq/as4.gif"/>
          <p:cNvPicPr>
            <a:picLocks noChangeAspect="1" noChangeArrowheads="1"/>
          </p:cNvPicPr>
          <p:nvPr/>
        </p:nvPicPr>
        <p:blipFill>
          <a:blip r:embed="rId2" cstate="print"/>
          <a:srcRect/>
          <a:stretch>
            <a:fillRect/>
          </a:stretch>
        </p:blipFill>
        <p:spPr bwMode="auto">
          <a:xfrm>
            <a:off x="0" y="0"/>
            <a:ext cx="104775" cy="85725"/>
          </a:xfrm>
          <a:prstGeom prst="rect">
            <a:avLst/>
          </a:prstGeom>
          <a:noFill/>
        </p:spPr>
      </p:pic>
      <p:pic>
        <p:nvPicPr>
          <p:cNvPr id="1026" name="Picture 2" descr="http://thinkexist.com/i/sq/as4.gif"/>
          <p:cNvPicPr>
            <a:picLocks noChangeAspect="1" noChangeArrowheads="1"/>
          </p:cNvPicPr>
          <p:nvPr/>
        </p:nvPicPr>
        <p:blipFill>
          <a:blip r:embed="rId2" cstate="print"/>
          <a:srcRect/>
          <a:stretch>
            <a:fillRect/>
          </a:stretch>
        </p:blipFill>
        <p:spPr bwMode="auto">
          <a:xfrm>
            <a:off x="0" y="0"/>
            <a:ext cx="104775" cy="85725"/>
          </a:xfrm>
          <a:prstGeom prst="rect">
            <a:avLst/>
          </a:prstGeom>
          <a:noFill/>
        </p:spPr>
      </p:pic>
      <p:sp>
        <p:nvSpPr>
          <p:cNvPr id="6" name="TextBox 5"/>
          <p:cNvSpPr txBox="1"/>
          <p:nvPr/>
        </p:nvSpPr>
        <p:spPr>
          <a:xfrm>
            <a:off x="685800" y="1371600"/>
            <a:ext cx="7315200" cy="2062103"/>
          </a:xfrm>
          <a:prstGeom prst="rect">
            <a:avLst/>
          </a:prstGeom>
          <a:noFill/>
        </p:spPr>
        <p:txBody>
          <a:bodyPr wrap="square" rtlCol="0">
            <a:spAutoFit/>
          </a:bodyPr>
          <a:lstStyle/>
          <a:p>
            <a:r>
              <a:rPr lang="en-US" sz="3200" dirty="0" smtClean="0"/>
              <a:t>It is hard to fail, but it is worse never to have tried to succeed.  In this life we get nothing save by effort.</a:t>
            </a:r>
          </a:p>
          <a:p>
            <a:r>
              <a:rPr lang="en-US" sz="3200" dirty="0" smtClean="0"/>
              <a:t>Theodore Roosevelt</a:t>
            </a:r>
            <a:endParaRPr lang="en-US" sz="3200" dirty="0"/>
          </a:p>
        </p:txBody>
      </p:sp>
      <p:pic>
        <p:nvPicPr>
          <p:cNvPr id="28674" name="Picture 2" descr="http://www.usnews.com/dbimages/master/14055/FS_DA_091203_young_roosevelt.jpg"/>
          <p:cNvPicPr>
            <a:picLocks noChangeAspect="1" noChangeArrowheads="1"/>
          </p:cNvPicPr>
          <p:nvPr/>
        </p:nvPicPr>
        <p:blipFill>
          <a:blip r:embed="rId3" cstate="print"/>
          <a:srcRect/>
          <a:stretch>
            <a:fillRect/>
          </a:stretch>
        </p:blipFill>
        <p:spPr bwMode="auto">
          <a:xfrm>
            <a:off x="4267200" y="2971800"/>
            <a:ext cx="3352800" cy="3352800"/>
          </a:xfrm>
          <a:prstGeom prst="rect">
            <a:avLst/>
          </a:prstGeom>
          <a:noFill/>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5" name="Picture 1" descr="http://thinkexist.com/i/sq/as4.gif"/>
          <p:cNvPicPr>
            <a:picLocks noChangeAspect="1" noChangeArrowheads="1"/>
          </p:cNvPicPr>
          <p:nvPr/>
        </p:nvPicPr>
        <p:blipFill>
          <a:blip r:embed="rId2" cstate="print"/>
          <a:srcRect/>
          <a:stretch>
            <a:fillRect/>
          </a:stretch>
        </p:blipFill>
        <p:spPr bwMode="auto">
          <a:xfrm>
            <a:off x="0" y="0"/>
            <a:ext cx="104775" cy="85725"/>
          </a:xfrm>
          <a:prstGeom prst="rect">
            <a:avLst/>
          </a:prstGeom>
          <a:noFill/>
        </p:spPr>
      </p:pic>
      <p:pic>
        <p:nvPicPr>
          <p:cNvPr id="1026" name="Picture 2" descr="http://thinkexist.com/i/sq/as4.gif"/>
          <p:cNvPicPr>
            <a:picLocks noChangeAspect="1" noChangeArrowheads="1"/>
          </p:cNvPicPr>
          <p:nvPr/>
        </p:nvPicPr>
        <p:blipFill>
          <a:blip r:embed="rId2" cstate="print"/>
          <a:srcRect/>
          <a:stretch>
            <a:fillRect/>
          </a:stretch>
        </p:blipFill>
        <p:spPr bwMode="auto">
          <a:xfrm>
            <a:off x="0" y="0"/>
            <a:ext cx="104775" cy="85725"/>
          </a:xfrm>
          <a:prstGeom prst="rect">
            <a:avLst/>
          </a:prstGeom>
          <a:noFill/>
        </p:spPr>
      </p:pic>
      <p:sp>
        <p:nvSpPr>
          <p:cNvPr id="6" name="TextBox 5"/>
          <p:cNvSpPr txBox="1"/>
          <p:nvPr/>
        </p:nvSpPr>
        <p:spPr>
          <a:xfrm>
            <a:off x="1143000" y="1295400"/>
            <a:ext cx="7315200" cy="1754326"/>
          </a:xfrm>
          <a:prstGeom prst="rect">
            <a:avLst/>
          </a:prstGeom>
          <a:noFill/>
        </p:spPr>
        <p:txBody>
          <a:bodyPr wrap="square" rtlCol="0">
            <a:spAutoFit/>
          </a:bodyPr>
          <a:lstStyle/>
          <a:p>
            <a:pPr algn="r"/>
            <a:r>
              <a:rPr lang="en-US" sz="3600" dirty="0" smtClean="0"/>
              <a:t>It is easier to do a job right than to explain why you didn’t.</a:t>
            </a:r>
          </a:p>
          <a:p>
            <a:pPr algn="r"/>
            <a:r>
              <a:rPr lang="en-US" sz="3600" dirty="0" smtClean="0"/>
              <a:t>Martin Van Buren</a:t>
            </a:r>
            <a:endParaRPr lang="en-US" sz="3600" dirty="0"/>
          </a:p>
        </p:txBody>
      </p:sp>
      <p:pic>
        <p:nvPicPr>
          <p:cNvPr id="27650" name="Picture 2" descr="http://t2.gstatic.com/images?q=tbn:ANd9GcSqEs477ijwC8D43O5gvZ3Z3LD3awopBQqZmcLg_u8AZlemklrAK5EDnrQh"/>
          <p:cNvPicPr>
            <a:picLocks noChangeAspect="1" noChangeArrowheads="1"/>
          </p:cNvPicPr>
          <p:nvPr/>
        </p:nvPicPr>
        <p:blipFill>
          <a:blip r:embed="rId3" cstate="print"/>
          <a:srcRect/>
          <a:stretch>
            <a:fillRect/>
          </a:stretch>
        </p:blipFill>
        <p:spPr bwMode="auto">
          <a:xfrm>
            <a:off x="990600" y="2819400"/>
            <a:ext cx="3810000" cy="3408103"/>
          </a:xfrm>
          <a:prstGeom prst="rect">
            <a:avLst/>
          </a:prstGeom>
          <a:noFill/>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5" name="Picture 1" descr="http://thinkexist.com/i/sq/as4.gif"/>
          <p:cNvPicPr>
            <a:picLocks noChangeAspect="1" noChangeArrowheads="1"/>
          </p:cNvPicPr>
          <p:nvPr/>
        </p:nvPicPr>
        <p:blipFill>
          <a:blip r:embed="rId2" cstate="print"/>
          <a:srcRect/>
          <a:stretch>
            <a:fillRect/>
          </a:stretch>
        </p:blipFill>
        <p:spPr bwMode="auto">
          <a:xfrm>
            <a:off x="0" y="0"/>
            <a:ext cx="104775" cy="85725"/>
          </a:xfrm>
          <a:prstGeom prst="rect">
            <a:avLst/>
          </a:prstGeom>
          <a:noFill/>
        </p:spPr>
      </p:pic>
      <p:pic>
        <p:nvPicPr>
          <p:cNvPr id="1026" name="Picture 2" descr="http://thinkexist.com/i/sq/as4.gif"/>
          <p:cNvPicPr>
            <a:picLocks noChangeAspect="1" noChangeArrowheads="1"/>
          </p:cNvPicPr>
          <p:nvPr/>
        </p:nvPicPr>
        <p:blipFill>
          <a:blip r:embed="rId2" cstate="print"/>
          <a:srcRect/>
          <a:stretch>
            <a:fillRect/>
          </a:stretch>
        </p:blipFill>
        <p:spPr bwMode="auto">
          <a:xfrm>
            <a:off x="0" y="0"/>
            <a:ext cx="104775" cy="85725"/>
          </a:xfrm>
          <a:prstGeom prst="rect">
            <a:avLst/>
          </a:prstGeom>
          <a:noFill/>
        </p:spPr>
      </p:pic>
      <p:sp>
        <p:nvSpPr>
          <p:cNvPr id="6" name="TextBox 5"/>
          <p:cNvSpPr txBox="1"/>
          <p:nvPr/>
        </p:nvSpPr>
        <p:spPr>
          <a:xfrm>
            <a:off x="838200" y="1447800"/>
            <a:ext cx="7315200" cy="1938992"/>
          </a:xfrm>
          <a:prstGeom prst="rect">
            <a:avLst/>
          </a:prstGeom>
          <a:noFill/>
        </p:spPr>
        <p:txBody>
          <a:bodyPr wrap="square" rtlCol="0">
            <a:spAutoFit/>
          </a:bodyPr>
          <a:lstStyle/>
          <a:p>
            <a:r>
              <a:rPr lang="en-US" sz="2400" dirty="0" smtClean="0"/>
              <a:t>Always give your best, never get discouraged, never be petty; always remember, other may hate you.  Those who hate you don’t win unless you hate them.  And then you destroy yourself.</a:t>
            </a:r>
          </a:p>
          <a:p>
            <a:r>
              <a:rPr lang="en-US" sz="2400" dirty="0" smtClean="0"/>
              <a:t>Richard Nixon</a:t>
            </a:r>
            <a:endParaRPr lang="en-US" sz="2400" dirty="0"/>
          </a:p>
        </p:txBody>
      </p:sp>
      <p:pic>
        <p:nvPicPr>
          <p:cNvPr id="26626" name="Picture 2" descr="http://ritratti.files.wordpress.com/2009/05/small_nixon-rockwell.jpg"/>
          <p:cNvPicPr>
            <a:picLocks noChangeAspect="1" noChangeArrowheads="1"/>
          </p:cNvPicPr>
          <p:nvPr/>
        </p:nvPicPr>
        <p:blipFill>
          <a:blip r:embed="rId3" cstate="print"/>
          <a:srcRect/>
          <a:stretch>
            <a:fillRect/>
          </a:stretch>
        </p:blipFill>
        <p:spPr bwMode="auto">
          <a:xfrm>
            <a:off x="3733800" y="2819400"/>
            <a:ext cx="2847975" cy="3352100"/>
          </a:xfrm>
          <a:prstGeom prst="rect">
            <a:avLst/>
          </a:prstGeom>
          <a:noFill/>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5" name="Picture 1" descr="http://thinkexist.com/i/sq/as4.gif"/>
          <p:cNvPicPr>
            <a:picLocks noChangeAspect="1" noChangeArrowheads="1"/>
          </p:cNvPicPr>
          <p:nvPr/>
        </p:nvPicPr>
        <p:blipFill>
          <a:blip r:embed="rId2" cstate="print"/>
          <a:srcRect/>
          <a:stretch>
            <a:fillRect/>
          </a:stretch>
        </p:blipFill>
        <p:spPr bwMode="auto">
          <a:xfrm>
            <a:off x="0" y="0"/>
            <a:ext cx="104775" cy="85725"/>
          </a:xfrm>
          <a:prstGeom prst="rect">
            <a:avLst/>
          </a:prstGeom>
          <a:noFill/>
        </p:spPr>
      </p:pic>
      <p:pic>
        <p:nvPicPr>
          <p:cNvPr id="1026" name="Picture 2" descr="http://thinkexist.com/i/sq/as4.gif"/>
          <p:cNvPicPr>
            <a:picLocks noChangeAspect="1" noChangeArrowheads="1"/>
          </p:cNvPicPr>
          <p:nvPr/>
        </p:nvPicPr>
        <p:blipFill>
          <a:blip r:embed="rId2" cstate="print"/>
          <a:srcRect/>
          <a:stretch>
            <a:fillRect/>
          </a:stretch>
        </p:blipFill>
        <p:spPr bwMode="auto">
          <a:xfrm>
            <a:off x="0" y="0"/>
            <a:ext cx="104775" cy="85725"/>
          </a:xfrm>
          <a:prstGeom prst="rect">
            <a:avLst/>
          </a:prstGeom>
          <a:noFill/>
        </p:spPr>
      </p:pic>
      <p:sp>
        <p:nvSpPr>
          <p:cNvPr id="6" name="TextBox 5"/>
          <p:cNvSpPr txBox="1"/>
          <p:nvPr/>
        </p:nvSpPr>
        <p:spPr>
          <a:xfrm>
            <a:off x="1447800" y="1371600"/>
            <a:ext cx="6019800" cy="1384995"/>
          </a:xfrm>
          <a:prstGeom prst="rect">
            <a:avLst/>
          </a:prstGeom>
          <a:noFill/>
        </p:spPr>
        <p:txBody>
          <a:bodyPr wrap="square" rtlCol="0">
            <a:spAutoFit/>
          </a:bodyPr>
          <a:lstStyle/>
          <a:p>
            <a:pPr algn="ctr"/>
            <a:r>
              <a:rPr lang="en-US" sz="2800" dirty="0" smtClean="0"/>
              <a:t>We must adjust to changing times and still hold to unchanging principles.</a:t>
            </a:r>
          </a:p>
          <a:p>
            <a:pPr algn="ctr"/>
            <a:r>
              <a:rPr lang="en-US" sz="2800" dirty="0" smtClean="0"/>
              <a:t>James “Jimmy” Carter</a:t>
            </a:r>
            <a:endParaRPr lang="en-US" sz="2800" dirty="0"/>
          </a:p>
        </p:txBody>
      </p:sp>
      <p:pic>
        <p:nvPicPr>
          <p:cNvPr id="25602" name="Picture 2" descr="http://t2.gstatic.com/images?q=tbn:ANd9GcSPplrCLaK13_ucNsgeJmaWqZ0KpNruh7V_YxKFA8c6h9Bas03CDc2ToiZn"/>
          <p:cNvPicPr>
            <a:picLocks noChangeAspect="1" noChangeArrowheads="1"/>
          </p:cNvPicPr>
          <p:nvPr/>
        </p:nvPicPr>
        <p:blipFill>
          <a:blip r:embed="rId3" cstate="print"/>
          <a:srcRect/>
          <a:stretch>
            <a:fillRect/>
          </a:stretch>
        </p:blipFill>
        <p:spPr bwMode="auto">
          <a:xfrm>
            <a:off x="2133600" y="2819400"/>
            <a:ext cx="4694833" cy="3124200"/>
          </a:xfrm>
          <a:prstGeom prst="rect">
            <a:avLst/>
          </a:prstGeom>
          <a:noFill/>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5" name="Picture 1" descr="http://thinkexist.com/i/sq/as4.gif"/>
          <p:cNvPicPr>
            <a:picLocks noChangeAspect="1" noChangeArrowheads="1"/>
          </p:cNvPicPr>
          <p:nvPr/>
        </p:nvPicPr>
        <p:blipFill>
          <a:blip r:embed="rId2" cstate="print"/>
          <a:srcRect/>
          <a:stretch>
            <a:fillRect/>
          </a:stretch>
        </p:blipFill>
        <p:spPr bwMode="auto">
          <a:xfrm>
            <a:off x="0" y="0"/>
            <a:ext cx="104775" cy="85725"/>
          </a:xfrm>
          <a:prstGeom prst="rect">
            <a:avLst/>
          </a:prstGeom>
          <a:noFill/>
        </p:spPr>
      </p:pic>
      <p:pic>
        <p:nvPicPr>
          <p:cNvPr id="1026" name="Picture 2" descr="http://thinkexist.com/i/sq/as4.gif"/>
          <p:cNvPicPr>
            <a:picLocks noChangeAspect="1" noChangeArrowheads="1"/>
          </p:cNvPicPr>
          <p:nvPr/>
        </p:nvPicPr>
        <p:blipFill>
          <a:blip r:embed="rId2" cstate="print"/>
          <a:srcRect/>
          <a:stretch>
            <a:fillRect/>
          </a:stretch>
        </p:blipFill>
        <p:spPr bwMode="auto">
          <a:xfrm>
            <a:off x="0" y="0"/>
            <a:ext cx="104775" cy="85725"/>
          </a:xfrm>
          <a:prstGeom prst="rect">
            <a:avLst/>
          </a:prstGeom>
          <a:noFill/>
        </p:spPr>
      </p:pic>
      <p:sp>
        <p:nvSpPr>
          <p:cNvPr id="6" name="TextBox 5"/>
          <p:cNvSpPr txBox="1"/>
          <p:nvPr/>
        </p:nvSpPr>
        <p:spPr>
          <a:xfrm>
            <a:off x="838200" y="4495800"/>
            <a:ext cx="7315200" cy="1077218"/>
          </a:xfrm>
          <a:prstGeom prst="rect">
            <a:avLst/>
          </a:prstGeom>
          <a:noFill/>
        </p:spPr>
        <p:txBody>
          <a:bodyPr wrap="square" rtlCol="0">
            <a:spAutoFit/>
          </a:bodyPr>
          <a:lstStyle/>
          <a:p>
            <a:pPr algn="ctr"/>
            <a:r>
              <a:rPr lang="en-US" sz="3200" dirty="0" smtClean="0"/>
              <a:t>America is too great for small dreams.</a:t>
            </a:r>
          </a:p>
          <a:p>
            <a:pPr algn="ctr"/>
            <a:r>
              <a:rPr lang="en-US" sz="3200" dirty="0" smtClean="0"/>
              <a:t>Ronald Reagan</a:t>
            </a:r>
            <a:endParaRPr lang="en-US" sz="3200" dirty="0"/>
          </a:p>
        </p:txBody>
      </p:sp>
      <p:pic>
        <p:nvPicPr>
          <p:cNvPr id="24578" name="Picture 2" descr="http://cfcoleman1992.files.wordpress.com/2012/03/sp_aaib049_16x20.jpg"/>
          <p:cNvPicPr>
            <a:picLocks noChangeAspect="1" noChangeArrowheads="1"/>
          </p:cNvPicPr>
          <p:nvPr/>
        </p:nvPicPr>
        <p:blipFill>
          <a:blip r:embed="rId3" cstate="print"/>
          <a:srcRect/>
          <a:stretch>
            <a:fillRect/>
          </a:stretch>
        </p:blipFill>
        <p:spPr bwMode="auto">
          <a:xfrm>
            <a:off x="2133600" y="609600"/>
            <a:ext cx="4648200" cy="3706941"/>
          </a:xfrm>
          <a:prstGeom prst="rect">
            <a:avLst/>
          </a:prstGeom>
          <a:noFill/>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5" name="Picture 1" descr="http://thinkexist.com/i/sq/as4.gif"/>
          <p:cNvPicPr>
            <a:picLocks noChangeAspect="1" noChangeArrowheads="1"/>
          </p:cNvPicPr>
          <p:nvPr/>
        </p:nvPicPr>
        <p:blipFill>
          <a:blip r:embed="rId2" cstate="print"/>
          <a:srcRect/>
          <a:stretch>
            <a:fillRect/>
          </a:stretch>
        </p:blipFill>
        <p:spPr bwMode="auto">
          <a:xfrm>
            <a:off x="0" y="0"/>
            <a:ext cx="104775" cy="85725"/>
          </a:xfrm>
          <a:prstGeom prst="rect">
            <a:avLst/>
          </a:prstGeom>
          <a:noFill/>
        </p:spPr>
      </p:pic>
      <p:pic>
        <p:nvPicPr>
          <p:cNvPr id="1026" name="Picture 2" descr="http://thinkexist.com/i/sq/as4.gif"/>
          <p:cNvPicPr>
            <a:picLocks noChangeAspect="1" noChangeArrowheads="1"/>
          </p:cNvPicPr>
          <p:nvPr/>
        </p:nvPicPr>
        <p:blipFill>
          <a:blip r:embed="rId2" cstate="print"/>
          <a:srcRect/>
          <a:stretch>
            <a:fillRect/>
          </a:stretch>
        </p:blipFill>
        <p:spPr bwMode="auto">
          <a:xfrm>
            <a:off x="0" y="0"/>
            <a:ext cx="104775" cy="85725"/>
          </a:xfrm>
          <a:prstGeom prst="rect">
            <a:avLst/>
          </a:prstGeom>
          <a:noFill/>
        </p:spPr>
      </p:pic>
      <p:sp>
        <p:nvSpPr>
          <p:cNvPr id="6" name="TextBox 5"/>
          <p:cNvSpPr txBox="1"/>
          <p:nvPr/>
        </p:nvSpPr>
        <p:spPr>
          <a:xfrm>
            <a:off x="1143000" y="838200"/>
            <a:ext cx="5486400" cy="2554545"/>
          </a:xfrm>
          <a:prstGeom prst="rect">
            <a:avLst/>
          </a:prstGeom>
          <a:noFill/>
        </p:spPr>
        <p:txBody>
          <a:bodyPr wrap="square" rtlCol="0">
            <a:spAutoFit/>
          </a:bodyPr>
          <a:lstStyle/>
          <a:p>
            <a:r>
              <a:rPr lang="en-US" sz="3200" dirty="0" smtClean="0"/>
              <a:t>I am a success today because  I had a friend who believed in me and I didn’t have the heart to let him down…</a:t>
            </a:r>
          </a:p>
          <a:p>
            <a:r>
              <a:rPr lang="en-US" sz="3200" dirty="0" smtClean="0"/>
              <a:t>Abraham Lincoln</a:t>
            </a:r>
            <a:endParaRPr lang="en-US" sz="3200" dirty="0"/>
          </a:p>
        </p:txBody>
      </p:sp>
      <p:pic>
        <p:nvPicPr>
          <p:cNvPr id="41986" name="Picture 2" descr="http://www.henrymakow.com/abraham-lincoln-picture.jpg"/>
          <p:cNvPicPr>
            <a:picLocks noChangeAspect="1" noChangeArrowheads="1"/>
          </p:cNvPicPr>
          <p:nvPr/>
        </p:nvPicPr>
        <p:blipFill>
          <a:blip r:embed="rId3" cstate="print"/>
          <a:srcRect/>
          <a:stretch>
            <a:fillRect/>
          </a:stretch>
        </p:blipFill>
        <p:spPr bwMode="auto">
          <a:xfrm>
            <a:off x="4572000" y="2667000"/>
            <a:ext cx="3231715" cy="3276600"/>
          </a:xfrm>
          <a:prstGeom prst="rect">
            <a:avLst/>
          </a:prstGeom>
          <a:noFill/>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5" name="Picture 1" descr="http://thinkexist.com/i/sq/as4.gif"/>
          <p:cNvPicPr>
            <a:picLocks noChangeAspect="1" noChangeArrowheads="1"/>
          </p:cNvPicPr>
          <p:nvPr/>
        </p:nvPicPr>
        <p:blipFill>
          <a:blip r:embed="rId2" cstate="print"/>
          <a:srcRect/>
          <a:stretch>
            <a:fillRect/>
          </a:stretch>
        </p:blipFill>
        <p:spPr bwMode="auto">
          <a:xfrm>
            <a:off x="0" y="0"/>
            <a:ext cx="104775" cy="85725"/>
          </a:xfrm>
          <a:prstGeom prst="rect">
            <a:avLst/>
          </a:prstGeom>
          <a:noFill/>
        </p:spPr>
      </p:pic>
      <p:pic>
        <p:nvPicPr>
          <p:cNvPr id="1026" name="Picture 2" descr="http://thinkexist.com/i/sq/as4.gif"/>
          <p:cNvPicPr>
            <a:picLocks noChangeAspect="1" noChangeArrowheads="1"/>
          </p:cNvPicPr>
          <p:nvPr/>
        </p:nvPicPr>
        <p:blipFill>
          <a:blip r:embed="rId2" cstate="print"/>
          <a:srcRect/>
          <a:stretch>
            <a:fillRect/>
          </a:stretch>
        </p:blipFill>
        <p:spPr bwMode="auto">
          <a:xfrm>
            <a:off x="0" y="0"/>
            <a:ext cx="104775" cy="85725"/>
          </a:xfrm>
          <a:prstGeom prst="rect">
            <a:avLst/>
          </a:prstGeom>
          <a:noFill/>
        </p:spPr>
      </p:pic>
      <p:sp>
        <p:nvSpPr>
          <p:cNvPr id="6" name="TextBox 5"/>
          <p:cNvSpPr txBox="1"/>
          <p:nvPr/>
        </p:nvSpPr>
        <p:spPr>
          <a:xfrm>
            <a:off x="685800" y="1371600"/>
            <a:ext cx="7315200" cy="2677656"/>
          </a:xfrm>
          <a:prstGeom prst="rect">
            <a:avLst/>
          </a:prstGeom>
          <a:noFill/>
        </p:spPr>
        <p:txBody>
          <a:bodyPr wrap="square" rtlCol="0">
            <a:spAutoFit/>
          </a:bodyPr>
          <a:lstStyle/>
          <a:p>
            <a:r>
              <a:rPr lang="en-US" sz="2800" dirty="0" smtClean="0"/>
              <a:t>If you live long enough, you’ll make mistakes.  But if you learn from them, you’ll be a better person.  It’s how you handle adversity, not how it affects you.  The main thing is never quit, never quit, never quit.</a:t>
            </a:r>
          </a:p>
          <a:p>
            <a:r>
              <a:rPr lang="en-US" sz="2800" dirty="0" smtClean="0"/>
              <a:t>Bill Clinton</a:t>
            </a:r>
            <a:endParaRPr lang="en-US" sz="2800" dirty="0"/>
          </a:p>
        </p:txBody>
      </p:sp>
      <p:pic>
        <p:nvPicPr>
          <p:cNvPr id="23554" name="Picture 2" descr="http://4.bp.blogspot.com/_xRraVcfa3GM/SLYpC3g4JaI/AAAAAAAAA-Y/Y2B-g-Q14Gk/s400/BillClinton-DNC-8-27-2008.jpg"/>
          <p:cNvPicPr>
            <a:picLocks noChangeAspect="1" noChangeArrowheads="1"/>
          </p:cNvPicPr>
          <p:nvPr/>
        </p:nvPicPr>
        <p:blipFill>
          <a:blip r:embed="rId3" cstate="print"/>
          <a:srcRect/>
          <a:stretch>
            <a:fillRect/>
          </a:stretch>
        </p:blipFill>
        <p:spPr bwMode="auto">
          <a:xfrm>
            <a:off x="3505200" y="3276600"/>
            <a:ext cx="3810000" cy="3028950"/>
          </a:xfrm>
          <a:prstGeom prst="rect">
            <a:avLst/>
          </a:prstGeom>
          <a:noFill/>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5" name="Picture 1" descr="http://thinkexist.com/i/sq/as4.gif"/>
          <p:cNvPicPr>
            <a:picLocks noChangeAspect="1" noChangeArrowheads="1"/>
          </p:cNvPicPr>
          <p:nvPr/>
        </p:nvPicPr>
        <p:blipFill>
          <a:blip r:embed="rId2" cstate="print"/>
          <a:srcRect/>
          <a:stretch>
            <a:fillRect/>
          </a:stretch>
        </p:blipFill>
        <p:spPr bwMode="auto">
          <a:xfrm>
            <a:off x="0" y="0"/>
            <a:ext cx="104775" cy="85725"/>
          </a:xfrm>
          <a:prstGeom prst="rect">
            <a:avLst/>
          </a:prstGeom>
          <a:noFill/>
        </p:spPr>
      </p:pic>
      <p:pic>
        <p:nvPicPr>
          <p:cNvPr id="1026" name="Picture 2" descr="http://thinkexist.com/i/sq/as4.gif"/>
          <p:cNvPicPr>
            <a:picLocks noChangeAspect="1" noChangeArrowheads="1"/>
          </p:cNvPicPr>
          <p:nvPr/>
        </p:nvPicPr>
        <p:blipFill>
          <a:blip r:embed="rId2" cstate="print"/>
          <a:srcRect/>
          <a:stretch>
            <a:fillRect/>
          </a:stretch>
        </p:blipFill>
        <p:spPr bwMode="auto">
          <a:xfrm>
            <a:off x="0" y="0"/>
            <a:ext cx="104775" cy="85725"/>
          </a:xfrm>
          <a:prstGeom prst="rect">
            <a:avLst/>
          </a:prstGeom>
          <a:noFill/>
        </p:spPr>
      </p:pic>
      <p:sp>
        <p:nvSpPr>
          <p:cNvPr id="6" name="TextBox 5"/>
          <p:cNvSpPr txBox="1"/>
          <p:nvPr/>
        </p:nvSpPr>
        <p:spPr>
          <a:xfrm>
            <a:off x="1066800" y="1371600"/>
            <a:ext cx="7315200" cy="2308324"/>
          </a:xfrm>
          <a:prstGeom prst="rect">
            <a:avLst/>
          </a:prstGeom>
          <a:noFill/>
        </p:spPr>
        <p:txBody>
          <a:bodyPr wrap="square" rtlCol="0">
            <a:spAutoFit/>
          </a:bodyPr>
          <a:lstStyle/>
          <a:p>
            <a:pPr algn="r"/>
            <a:r>
              <a:rPr lang="en-US" sz="2400" dirty="0" smtClean="0"/>
              <a:t>Recognizing and confronting our history is important.  Transcending our history is important.  Transcending our history is essential.  We are not limited by what we have done, or what we have left undone.  We are limited only by what we are willing to do.</a:t>
            </a:r>
          </a:p>
          <a:p>
            <a:pPr algn="r"/>
            <a:r>
              <a:rPr lang="en-US" sz="2400" dirty="0" smtClean="0"/>
              <a:t>George W. Bush</a:t>
            </a:r>
            <a:endParaRPr lang="en-US" sz="2400" dirty="0"/>
          </a:p>
        </p:txBody>
      </p:sp>
      <p:pic>
        <p:nvPicPr>
          <p:cNvPr id="22530" name="Picture 2" descr="http://cdn.bleacherreport.com/images_root/image_pictures/0136/0426/george-w-bush-picture_crop_340x234.jpg"/>
          <p:cNvPicPr>
            <a:picLocks noChangeAspect="1" noChangeArrowheads="1"/>
          </p:cNvPicPr>
          <p:nvPr/>
        </p:nvPicPr>
        <p:blipFill>
          <a:blip r:embed="rId3" cstate="print"/>
          <a:srcRect/>
          <a:stretch>
            <a:fillRect/>
          </a:stretch>
        </p:blipFill>
        <p:spPr bwMode="auto">
          <a:xfrm>
            <a:off x="1219200" y="3352800"/>
            <a:ext cx="4207282" cy="2895600"/>
          </a:xfrm>
          <a:prstGeom prst="rect">
            <a:avLst/>
          </a:prstGeom>
          <a:noFill/>
        </p:spPr>
      </p:pic>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5" name="Picture 1" descr="http://thinkexist.com/i/sq/as4.gif"/>
          <p:cNvPicPr>
            <a:picLocks noChangeAspect="1" noChangeArrowheads="1"/>
          </p:cNvPicPr>
          <p:nvPr/>
        </p:nvPicPr>
        <p:blipFill>
          <a:blip r:embed="rId2" cstate="print"/>
          <a:srcRect/>
          <a:stretch>
            <a:fillRect/>
          </a:stretch>
        </p:blipFill>
        <p:spPr bwMode="auto">
          <a:xfrm>
            <a:off x="0" y="0"/>
            <a:ext cx="104775" cy="85725"/>
          </a:xfrm>
          <a:prstGeom prst="rect">
            <a:avLst/>
          </a:prstGeom>
          <a:noFill/>
        </p:spPr>
      </p:pic>
      <p:pic>
        <p:nvPicPr>
          <p:cNvPr id="1026" name="Picture 2" descr="http://thinkexist.com/i/sq/as4.gif"/>
          <p:cNvPicPr>
            <a:picLocks noChangeAspect="1" noChangeArrowheads="1"/>
          </p:cNvPicPr>
          <p:nvPr/>
        </p:nvPicPr>
        <p:blipFill>
          <a:blip r:embed="rId2" cstate="print"/>
          <a:srcRect/>
          <a:stretch>
            <a:fillRect/>
          </a:stretch>
        </p:blipFill>
        <p:spPr bwMode="auto">
          <a:xfrm>
            <a:off x="0" y="0"/>
            <a:ext cx="104775" cy="85725"/>
          </a:xfrm>
          <a:prstGeom prst="rect">
            <a:avLst/>
          </a:prstGeom>
          <a:noFill/>
        </p:spPr>
      </p:pic>
      <p:sp>
        <p:nvSpPr>
          <p:cNvPr id="6" name="TextBox 5"/>
          <p:cNvSpPr txBox="1"/>
          <p:nvPr/>
        </p:nvSpPr>
        <p:spPr>
          <a:xfrm>
            <a:off x="685800" y="1371600"/>
            <a:ext cx="7315200" cy="1815882"/>
          </a:xfrm>
          <a:prstGeom prst="rect">
            <a:avLst/>
          </a:prstGeom>
          <a:noFill/>
        </p:spPr>
        <p:txBody>
          <a:bodyPr wrap="square" rtlCol="0">
            <a:spAutoFit/>
          </a:bodyPr>
          <a:lstStyle/>
          <a:p>
            <a:r>
              <a:rPr lang="en-US" sz="2800" dirty="0" smtClean="0"/>
              <a:t>We need a spirit of community, a sense that we are all in this together.  If we have no sense of community, the American dream will wither.</a:t>
            </a:r>
          </a:p>
          <a:p>
            <a:r>
              <a:rPr lang="en-US" sz="2800" dirty="0" smtClean="0"/>
              <a:t>Bill Clinton</a:t>
            </a:r>
            <a:endParaRPr lang="en-US" sz="2800" dirty="0"/>
          </a:p>
        </p:txBody>
      </p:sp>
      <p:pic>
        <p:nvPicPr>
          <p:cNvPr id="21506" name="Picture 2" descr="http://graphics8.nytimes.com/images/2010/02/17/us/politics/17clinton_caucus01/17clinton_caucus01-blogSpan.jpg"/>
          <p:cNvPicPr>
            <a:picLocks noChangeAspect="1" noChangeArrowheads="1"/>
          </p:cNvPicPr>
          <p:nvPr/>
        </p:nvPicPr>
        <p:blipFill>
          <a:blip r:embed="rId3" cstate="print"/>
          <a:srcRect/>
          <a:stretch>
            <a:fillRect/>
          </a:stretch>
        </p:blipFill>
        <p:spPr bwMode="auto">
          <a:xfrm>
            <a:off x="2819400" y="2819400"/>
            <a:ext cx="5375385" cy="3505200"/>
          </a:xfrm>
          <a:prstGeom prst="rect">
            <a:avLst/>
          </a:prstGeom>
          <a:noFill/>
        </p:spPr>
      </p:pic>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5" name="Picture 1" descr="http://thinkexist.com/i/sq/as4.gif"/>
          <p:cNvPicPr>
            <a:picLocks noChangeAspect="1" noChangeArrowheads="1"/>
          </p:cNvPicPr>
          <p:nvPr/>
        </p:nvPicPr>
        <p:blipFill>
          <a:blip r:embed="rId2" cstate="print"/>
          <a:srcRect/>
          <a:stretch>
            <a:fillRect/>
          </a:stretch>
        </p:blipFill>
        <p:spPr bwMode="auto">
          <a:xfrm>
            <a:off x="0" y="0"/>
            <a:ext cx="104775" cy="85725"/>
          </a:xfrm>
          <a:prstGeom prst="rect">
            <a:avLst/>
          </a:prstGeom>
          <a:noFill/>
        </p:spPr>
      </p:pic>
      <p:pic>
        <p:nvPicPr>
          <p:cNvPr id="1026" name="Picture 2" descr="http://thinkexist.com/i/sq/as4.gif"/>
          <p:cNvPicPr>
            <a:picLocks noChangeAspect="1" noChangeArrowheads="1"/>
          </p:cNvPicPr>
          <p:nvPr/>
        </p:nvPicPr>
        <p:blipFill>
          <a:blip r:embed="rId2" cstate="print"/>
          <a:srcRect/>
          <a:stretch>
            <a:fillRect/>
          </a:stretch>
        </p:blipFill>
        <p:spPr bwMode="auto">
          <a:xfrm>
            <a:off x="0" y="0"/>
            <a:ext cx="104775" cy="85725"/>
          </a:xfrm>
          <a:prstGeom prst="rect">
            <a:avLst/>
          </a:prstGeom>
          <a:noFill/>
        </p:spPr>
      </p:pic>
      <p:sp>
        <p:nvSpPr>
          <p:cNvPr id="6" name="TextBox 5"/>
          <p:cNvSpPr txBox="1"/>
          <p:nvPr/>
        </p:nvSpPr>
        <p:spPr>
          <a:xfrm>
            <a:off x="685800" y="1371600"/>
            <a:ext cx="7543800" cy="1754326"/>
          </a:xfrm>
          <a:prstGeom prst="rect">
            <a:avLst/>
          </a:prstGeom>
          <a:noFill/>
        </p:spPr>
        <p:txBody>
          <a:bodyPr wrap="square" rtlCol="0">
            <a:spAutoFit/>
          </a:bodyPr>
          <a:lstStyle/>
          <a:p>
            <a:pPr algn="r"/>
            <a:r>
              <a:rPr lang="en-US" sz="3600" dirty="0" smtClean="0"/>
              <a:t>In the end, it’s not the years in your life that count.  It’s the life in your years.</a:t>
            </a:r>
          </a:p>
          <a:p>
            <a:pPr algn="r"/>
            <a:r>
              <a:rPr lang="en-US" sz="3600" dirty="0" smtClean="0"/>
              <a:t>Abraham Lincoln</a:t>
            </a:r>
            <a:endParaRPr lang="en-US" sz="3600" dirty="0"/>
          </a:p>
        </p:txBody>
      </p:sp>
      <p:pic>
        <p:nvPicPr>
          <p:cNvPr id="20482" name="Picture 2" descr="http://upload.wikimedia.org/wikipedia/commons/thumb/9/9a/Lincoln_statue.jpg/333px-Lincoln_statue.jpg"/>
          <p:cNvPicPr>
            <a:picLocks noChangeAspect="1" noChangeArrowheads="1"/>
          </p:cNvPicPr>
          <p:nvPr/>
        </p:nvPicPr>
        <p:blipFill>
          <a:blip r:embed="rId3" cstate="print"/>
          <a:srcRect/>
          <a:stretch>
            <a:fillRect/>
          </a:stretch>
        </p:blipFill>
        <p:spPr bwMode="auto">
          <a:xfrm>
            <a:off x="914400" y="2590800"/>
            <a:ext cx="3877846" cy="3505200"/>
          </a:xfrm>
          <a:prstGeom prst="rect">
            <a:avLst/>
          </a:prstGeom>
          <a:noFill/>
        </p:spPr>
      </p:pic>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5" name="Picture 1" descr="http://thinkexist.com/i/sq/as4.gif"/>
          <p:cNvPicPr>
            <a:picLocks noChangeAspect="1" noChangeArrowheads="1"/>
          </p:cNvPicPr>
          <p:nvPr/>
        </p:nvPicPr>
        <p:blipFill>
          <a:blip r:embed="rId2" cstate="print"/>
          <a:srcRect/>
          <a:stretch>
            <a:fillRect/>
          </a:stretch>
        </p:blipFill>
        <p:spPr bwMode="auto">
          <a:xfrm>
            <a:off x="0" y="0"/>
            <a:ext cx="104775" cy="85725"/>
          </a:xfrm>
          <a:prstGeom prst="rect">
            <a:avLst/>
          </a:prstGeom>
          <a:noFill/>
        </p:spPr>
      </p:pic>
      <p:pic>
        <p:nvPicPr>
          <p:cNvPr id="1026" name="Picture 2" descr="http://thinkexist.com/i/sq/as4.gif"/>
          <p:cNvPicPr>
            <a:picLocks noChangeAspect="1" noChangeArrowheads="1"/>
          </p:cNvPicPr>
          <p:nvPr/>
        </p:nvPicPr>
        <p:blipFill>
          <a:blip r:embed="rId2" cstate="print"/>
          <a:srcRect/>
          <a:stretch>
            <a:fillRect/>
          </a:stretch>
        </p:blipFill>
        <p:spPr bwMode="auto">
          <a:xfrm>
            <a:off x="0" y="0"/>
            <a:ext cx="104775" cy="85725"/>
          </a:xfrm>
          <a:prstGeom prst="rect">
            <a:avLst/>
          </a:prstGeom>
          <a:noFill/>
        </p:spPr>
      </p:pic>
      <p:sp>
        <p:nvSpPr>
          <p:cNvPr id="6" name="TextBox 5"/>
          <p:cNvSpPr txBox="1"/>
          <p:nvPr/>
        </p:nvSpPr>
        <p:spPr>
          <a:xfrm>
            <a:off x="838200" y="3886200"/>
            <a:ext cx="7315200" cy="2062103"/>
          </a:xfrm>
          <a:prstGeom prst="rect">
            <a:avLst/>
          </a:prstGeom>
          <a:noFill/>
        </p:spPr>
        <p:txBody>
          <a:bodyPr wrap="square" rtlCol="0">
            <a:spAutoFit/>
          </a:bodyPr>
          <a:lstStyle/>
          <a:p>
            <a:pPr algn="ctr"/>
            <a:r>
              <a:rPr lang="en-US" sz="3200" dirty="0" smtClean="0"/>
              <a:t>If you are walking down the right path and you’re willing to keep walking, eventually you’ll make progress.</a:t>
            </a:r>
          </a:p>
          <a:p>
            <a:pPr algn="ctr"/>
            <a:r>
              <a:rPr lang="en-US" sz="3200" dirty="0" smtClean="0"/>
              <a:t>Barack Obama</a:t>
            </a:r>
            <a:endParaRPr lang="en-US" sz="3200" dirty="0"/>
          </a:p>
        </p:txBody>
      </p:sp>
      <p:pic>
        <p:nvPicPr>
          <p:cNvPr id="19458" name="Picture 2" descr="http://www.history.com/images/media/slideshow/barack-obama/barack-obama-color.jpg"/>
          <p:cNvPicPr>
            <a:picLocks noChangeAspect="1" noChangeArrowheads="1"/>
          </p:cNvPicPr>
          <p:nvPr/>
        </p:nvPicPr>
        <p:blipFill>
          <a:blip r:embed="rId3" cstate="print"/>
          <a:srcRect/>
          <a:stretch>
            <a:fillRect/>
          </a:stretch>
        </p:blipFill>
        <p:spPr bwMode="auto">
          <a:xfrm>
            <a:off x="2286000" y="838200"/>
            <a:ext cx="4267200" cy="2905928"/>
          </a:xfrm>
          <a:prstGeom prst="rect">
            <a:avLst/>
          </a:prstGeom>
          <a:noFill/>
        </p:spPr>
      </p:pic>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5" name="Picture 1" descr="http://thinkexist.com/i/sq/as4.gif"/>
          <p:cNvPicPr>
            <a:picLocks noChangeAspect="1" noChangeArrowheads="1"/>
          </p:cNvPicPr>
          <p:nvPr/>
        </p:nvPicPr>
        <p:blipFill>
          <a:blip r:embed="rId2" cstate="print"/>
          <a:srcRect/>
          <a:stretch>
            <a:fillRect/>
          </a:stretch>
        </p:blipFill>
        <p:spPr bwMode="auto">
          <a:xfrm>
            <a:off x="0" y="0"/>
            <a:ext cx="104775" cy="85725"/>
          </a:xfrm>
          <a:prstGeom prst="rect">
            <a:avLst/>
          </a:prstGeom>
          <a:noFill/>
        </p:spPr>
      </p:pic>
      <p:pic>
        <p:nvPicPr>
          <p:cNvPr id="1026" name="Picture 2" descr="http://thinkexist.com/i/sq/as4.gif"/>
          <p:cNvPicPr>
            <a:picLocks noChangeAspect="1" noChangeArrowheads="1"/>
          </p:cNvPicPr>
          <p:nvPr/>
        </p:nvPicPr>
        <p:blipFill>
          <a:blip r:embed="rId2" cstate="print"/>
          <a:srcRect/>
          <a:stretch>
            <a:fillRect/>
          </a:stretch>
        </p:blipFill>
        <p:spPr bwMode="auto">
          <a:xfrm>
            <a:off x="0" y="0"/>
            <a:ext cx="104775" cy="85725"/>
          </a:xfrm>
          <a:prstGeom prst="rect">
            <a:avLst/>
          </a:prstGeom>
          <a:noFill/>
        </p:spPr>
      </p:pic>
      <p:sp>
        <p:nvSpPr>
          <p:cNvPr id="6" name="TextBox 5"/>
          <p:cNvSpPr txBox="1"/>
          <p:nvPr/>
        </p:nvSpPr>
        <p:spPr>
          <a:xfrm>
            <a:off x="762000" y="914400"/>
            <a:ext cx="7315200" cy="2062103"/>
          </a:xfrm>
          <a:prstGeom prst="rect">
            <a:avLst/>
          </a:prstGeom>
          <a:noFill/>
        </p:spPr>
        <p:txBody>
          <a:bodyPr wrap="square" rtlCol="0">
            <a:spAutoFit/>
          </a:bodyPr>
          <a:lstStyle/>
          <a:p>
            <a:pPr algn="ctr"/>
            <a:r>
              <a:rPr lang="en-US" sz="3200" dirty="0" smtClean="0"/>
              <a:t>The things I want to know are in books; my best friend is the man who’ll get me a book I </a:t>
            </a:r>
            <a:r>
              <a:rPr lang="en-US" sz="3200" dirty="0" err="1" smtClean="0"/>
              <a:t>ain’t</a:t>
            </a:r>
            <a:r>
              <a:rPr lang="en-US" sz="3200" dirty="0" smtClean="0"/>
              <a:t> read.</a:t>
            </a:r>
          </a:p>
          <a:p>
            <a:pPr algn="ctr"/>
            <a:r>
              <a:rPr lang="en-US" sz="3200" dirty="0" smtClean="0"/>
              <a:t>Abraham Lincoln</a:t>
            </a:r>
            <a:endParaRPr lang="en-US" sz="3200" dirty="0"/>
          </a:p>
        </p:txBody>
      </p:sp>
      <p:pic>
        <p:nvPicPr>
          <p:cNvPr id="18434" name="Picture 2" descr="http://blog.firstbook.org/wp-content/uploads/2009/03/lincoln_photo.jpg"/>
          <p:cNvPicPr>
            <a:picLocks noChangeAspect="1" noChangeArrowheads="1"/>
          </p:cNvPicPr>
          <p:nvPr/>
        </p:nvPicPr>
        <p:blipFill>
          <a:blip r:embed="rId3" cstate="print"/>
          <a:srcRect/>
          <a:stretch>
            <a:fillRect/>
          </a:stretch>
        </p:blipFill>
        <p:spPr bwMode="auto">
          <a:xfrm>
            <a:off x="3124200" y="3124200"/>
            <a:ext cx="2738650" cy="3276600"/>
          </a:xfrm>
          <a:prstGeom prst="rect">
            <a:avLst/>
          </a:prstGeom>
          <a:noFill/>
        </p:spPr>
      </p:pic>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5" name="Picture 1" descr="http://thinkexist.com/i/sq/as4.gif"/>
          <p:cNvPicPr>
            <a:picLocks noChangeAspect="1" noChangeArrowheads="1"/>
          </p:cNvPicPr>
          <p:nvPr/>
        </p:nvPicPr>
        <p:blipFill>
          <a:blip r:embed="rId2" cstate="print"/>
          <a:srcRect/>
          <a:stretch>
            <a:fillRect/>
          </a:stretch>
        </p:blipFill>
        <p:spPr bwMode="auto">
          <a:xfrm>
            <a:off x="0" y="0"/>
            <a:ext cx="104775" cy="85725"/>
          </a:xfrm>
          <a:prstGeom prst="rect">
            <a:avLst/>
          </a:prstGeom>
          <a:noFill/>
        </p:spPr>
      </p:pic>
      <p:pic>
        <p:nvPicPr>
          <p:cNvPr id="1026" name="Picture 2" descr="http://thinkexist.com/i/sq/as4.gif"/>
          <p:cNvPicPr>
            <a:picLocks noChangeAspect="1" noChangeArrowheads="1"/>
          </p:cNvPicPr>
          <p:nvPr/>
        </p:nvPicPr>
        <p:blipFill>
          <a:blip r:embed="rId2" cstate="print"/>
          <a:srcRect/>
          <a:stretch>
            <a:fillRect/>
          </a:stretch>
        </p:blipFill>
        <p:spPr bwMode="auto">
          <a:xfrm>
            <a:off x="0" y="0"/>
            <a:ext cx="104775" cy="85725"/>
          </a:xfrm>
          <a:prstGeom prst="rect">
            <a:avLst/>
          </a:prstGeom>
          <a:noFill/>
        </p:spPr>
      </p:pic>
      <p:sp>
        <p:nvSpPr>
          <p:cNvPr id="6" name="TextBox 5"/>
          <p:cNvSpPr txBox="1"/>
          <p:nvPr/>
        </p:nvSpPr>
        <p:spPr>
          <a:xfrm>
            <a:off x="1219200" y="1752600"/>
            <a:ext cx="7315200" cy="1569660"/>
          </a:xfrm>
          <a:prstGeom prst="rect">
            <a:avLst/>
          </a:prstGeom>
          <a:noFill/>
        </p:spPr>
        <p:txBody>
          <a:bodyPr wrap="square" rtlCol="0">
            <a:spAutoFit/>
          </a:bodyPr>
          <a:lstStyle/>
          <a:p>
            <a:pPr algn="r"/>
            <a:r>
              <a:rPr lang="en-US" sz="3200" dirty="0" smtClean="0"/>
              <a:t>In matters of style, swim with the current; in matters of principle, stand like a rock.</a:t>
            </a:r>
          </a:p>
          <a:p>
            <a:pPr algn="r"/>
            <a:r>
              <a:rPr lang="en-US" sz="3200" dirty="0" smtClean="0"/>
              <a:t>Thomas Jefferson</a:t>
            </a:r>
            <a:endParaRPr lang="en-US" sz="3200" dirty="0"/>
          </a:p>
        </p:txBody>
      </p:sp>
      <p:pic>
        <p:nvPicPr>
          <p:cNvPr id="17410" name="Picture 2" descr="http://t3.gstatic.com/images?q=tbn:ANd9GcQHv2OklKmlHvhiq4iuMvIPg_7djbPcuPfAamk5kRsLT93bHxL8Jzeq8sgT"/>
          <p:cNvPicPr>
            <a:picLocks noChangeAspect="1" noChangeArrowheads="1"/>
          </p:cNvPicPr>
          <p:nvPr/>
        </p:nvPicPr>
        <p:blipFill>
          <a:blip r:embed="rId3" cstate="print"/>
          <a:srcRect/>
          <a:stretch>
            <a:fillRect/>
          </a:stretch>
        </p:blipFill>
        <p:spPr bwMode="auto">
          <a:xfrm>
            <a:off x="685800" y="2895600"/>
            <a:ext cx="4648200" cy="3481665"/>
          </a:xfrm>
          <a:prstGeom prst="rect">
            <a:avLst/>
          </a:prstGeom>
          <a:noFill/>
        </p:spPr>
      </p:pic>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5" name="Picture 1" descr="http://thinkexist.com/i/sq/as4.gif"/>
          <p:cNvPicPr>
            <a:picLocks noChangeAspect="1" noChangeArrowheads="1"/>
          </p:cNvPicPr>
          <p:nvPr/>
        </p:nvPicPr>
        <p:blipFill>
          <a:blip r:embed="rId2" cstate="print"/>
          <a:srcRect/>
          <a:stretch>
            <a:fillRect/>
          </a:stretch>
        </p:blipFill>
        <p:spPr bwMode="auto">
          <a:xfrm>
            <a:off x="0" y="0"/>
            <a:ext cx="104775" cy="85725"/>
          </a:xfrm>
          <a:prstGeom prst="rect">
            <a:avLst/>
          </a:prstGeom>
          <a:noFill/>
        </p:spPr>
      </p:pic>
      <p:pic>
        <p:nvPicPr>
          <p:cNvPr id="1026" name="Picture 2" descr="http://thinkexist.com/i/sq/as4.gif"/>
          <p:cNvPicPr>
            <a:picLocks noChangeAspect="1" noChangeArrowheads="1"/>
          </p:cNvPicPr>
          <p:nvPr/>
        </p:nvPicPr>
        <p:blipFill>
          <a:blip r:embed="rId2" cstate="print"/>
          <a:srcRect/>
          <a:stretch>
            <a:fillRect/>
          </a:stretch>
        </p:blipFill>
        <p:spPr bwMode="auto">
          <a:xfrm>
            <a:off x="0" y="0"/>
            <a:ext cx="104775" cy="85725"/>
          </a:xfrm>
          <a:prstGeom prst="rect">
            <a:avLst/>
          </a:prstGeom>
          <a:noFill/>
        </p:spPr>
      </p:pic>
      <p:sp>
        <p:nvSpPr>
          <p:cNvPr id="6" name="TextBox 5"/>
          <p:cNvSpPr txBox="1"/>
          <p:nvPr/>
        </p:nvSpPr>
        <p:spPr>
          <a:xfrm>
            <a:off x="1219200" y="1143000"/>
            <a:ext cx="6553200" cy="2308324"/>
          </a:xfrm>
          <a:prstGeom prst="rect">
            <a:avLst/>
          </a:prstGeom>
          <a:noFill/>
        </p:spPr>
        <p:txBody>
          <a:bodyPr wrap="square" rtlCol="0">
            <a:spAutoFit/>
          </a:bodyPr>
          <a:lstStyle/>
          <a:p>
            <a:r>
              <a:rPr lang="en-US" sz="2400" dirty="0" smtClean="0"/>
              <a:t>And so, my fellow Americans:  ask not what your country can do for you-ask what you can do for your country.  My fellow citizens of the world:  ask not what American will do for you, but what together we can do for the freedom of man.</a:t>
            </a:r>
          </a:p>
          <a:p>
            <a:r>
              <a:rPr lang="en-US" sz="2400" dirty="0" smtClean="0"/>
              <a:t>John F. Kennedy</a:t>
            </a:r>
            <a:endParaRPr lang="en-US" sz="2400" dirty="0"/>
          </a:p>
        </p:txBody>
      </p:sp>
      <p:pic>
        <p:nvPicPr>
          <p:cNvPr id="16386" name="Picture 2" descr="http://t1.gstatic.com/images?q=tbn:ANd9GcTCiKfAIPn8m_8thEDHlSDB2fJ-59Am5DMQAIN-F7ZmeJMxXurP1F5aOxO2MA"/>
          <p:cNvPicPr>
            <a:picLocks noChangeAspect="1" noChangeArrowheads="1"/>
          </p:cNvPicPr>
          <p:nvPr/>
        </p:nvPicPr>
        <p:blipFill>
          <a:blip r:embed="rId3" cstate="print"/>
          <a:srcRect/>
          <a:stretch>
            <a:fillRect/>
          </a:stretch>
        </p:blipFill>
        <p:spPr bwMode="auto">
          <a:xfrm>
            <a:off x="3581400" y="3048000"/>
            <a:ext cx="2667000" cy="3373756"/>
          </a:xfrm>
          <a:prstGeom prst="rect">
            <a:avLst/>
          </a:prstGeom>
          <a:noFill/>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5" name="Picture 1" descr="http://thinkexist.com/i/sq/as4.gif"/>
          <p:cNvPicPr>
            <a:picLocks noChangeAspect="1" noChangeArrowheads="1"/>
          </p:cNvPicPr>
          <p:nvPr/>
        </p:nvPicPr>
        <p:blipFill>
          <a:blip r:embed="rId2" cstate="print"/>
          <a:srcRect/>
          <a:stretch>
            <a:fillRect/>
          </a:stretch>
        </p:blipFill>
        <p:spPr bwMode="auto">
          <a:xfrm>
            <a:off x="0" y="0"/>
            <a:ext cx="104775" cy="85725"/>
          </a:xfrm>
          <a:prstGeom prst="rect">
            <a:avLst/>
          </a:prstGeom>
          <a:noFill/>
        </p:spPr>
      </p:pic>
      <p:pic>
        <p:nvPicPr>
          <p:cNvPr id="1026" name="Picture 2" descr="http://thinkexist.com/i/sq/as4.gif"/>
          <p:cNvPicPr>
            <a:picLocks noChangeAspect="1" noChangeArrowheads="1"/>
          </p:cNvPicPr>
          <p:nvPr/>
        </p:nvPicPr>
        <p:blipFill>
          <a:blip r:embed="rId2" cstate="print"/>
          <a:srcRect/>
          <a:stretch>
            <a:fillRect/>
          </a:stretch>
        </p:blipFill>
        <p:spPr bwMode="auto">
          <a:xfrm>
            <a:off x="0" y="0"/>
            <a:ext cx="104775" cy="85725"/>
          </a:xfrm>
          <a:prstGeom prst="rect">
            <a:avLst/>
          </a:prstGeom>
          <a:noFill/>
        </p:spPr>
      </p:pic>
      <p:sp>
        <p:nvSpPr>
          <p:cNvPr id="6" name="TextBox 5"/>
          <p:cNvSpPr txBox="1"/>
          <p:nvPr/>
        </p:nvSpPr>
        <p:spPr>
          <a:xfrm>
            <a:off x="1447800" y="1447800"/>
            <a:ext cx="7315200" cy="1384995"/>
          </a:xfrm>
          <a:prstGeom prst="rect">
            <a:avLst/>
          </a:prstGeom>
          <a:noFill/>
        </p:spPr>
        <p:txBody>
          <a:bodyPr wrap="square" rtlCol="0">
            <a:spAutoFit/>
          </a:bodyPr>
          <a:lstStyle/>
          <a:p>
            <a:pPr algn="r"/>
            <a:r>
              <a:rPr lang="en-US" sz="2800" dirty="0" smtClean="0"/>
              <a:t>If I had eight hours to chop down a tree, I’d spend six hours sharpening my ax.</a:t>
            </a:r>
          </a:p>
          <a:p>
            <a:pPr algn="r"/>
            <a:r>
              <a:rPr lang="en-US" sz="2800" dirty="0" smtClean="0"/>
              <a:t>Abraham Lincoln</a:t>
            </a:r>
            <a:endParaRPr lang="en-US" sz="2800" dirty="0"/>
          </a:p>
        </p:txBody>
      </p:sp>
      <p:pic>
        <p:nvPicPr>
          <p:cNvPr id="40964" name="Picture 4" descr="http://upload.wikimedia.org/wikipedia/commons/thumb/2/27/Abraham_Lincoln_by_Alexander_Helser,_1860-crop.jpg/170px-Abraham_Lincoln_by_Alexander_Helser,_1860-crop.jpg"/>
          <p:cNvPicPr>
            <a:picLocks noChangeAspect="1" noChangeArrowheads="1"/>
          </p:cNvPicPr>
          <p:nvPr/>
        </p:nvPicPr>
        <p:blipFill>
          <a:blip r:embed="rId3" cstate="print"/>
          <a:srcRect/>
          <a:stretch>
            <a:fillRect/>
          </a:stretch>
        </p:blipFill>
        <p:spPr bwMode="auto">
          <a:xfrm>
            <a:off x="1905000" y="2438400"/>
            <a:ext cx="2736759" cy="3429000"/>
          </a:xfrm>
          <a:prstGeom prst="rect">
            <a:avLst/>
          </a:prstGeom>
          <a:noFill/>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5" name="Picture 1" descr="http://thinkexist.com/i/sq/as4.gif"/>
          <p:cNvPicPr>
            <a:picLocks noChangeAspect="1" noChangeArrowheads="1"/>
          </p:cNvPicPr>
          <p:nvPr/>
        </p:nvPicPr>
        <p:blipFill>
          <a:blip r:embed="rId2" cstate="print"/>
          <a:srcRect/>
          <a:stretch>
            <a:fillRect/>
          </a:stretch>
        </p:blipFill>
        <p:spPr bwMode="auto">
          <a:xfrm>
            <a:off x="0" y="0"/>
            <a:ext cx="104775" cy="85725"/>
          </a:xfrm>
          <a:prstGeom prst="rect">
            <a:avLst/>
          </a:prstGeom>
          <a:noFill/>
        </p:spPr>
      </p:pic>
      <p:pic>
        <p:nvPicPr>
          <p:cNvPr id="1026" name="Picture 2" descr="http://thinkexist.com/i/sq/as4.gif"/>
          <p:cNvPicPr>
            <a:picLocks noChangeAspect="1" noChangeArrowheads="1"/>
          </p:cNvPicPr>
          <p:nvPr/>
        </p:nvPicPr>
        <p:blipFill>
          <a:blip r:embed="rId2" cstate="print"/>
          <a:srcRect/>
          <a:stretch>
            <a:fillRect/>
          </a:stretch>
        </p:blipFill>
        <p:spPr bwMode="auto">
          <a:xfrm>
            <a:off x="0" y="0"/>
            <a:ext cx="104775" cy="85725"/>
          </a:xfrm>
          <a:prstGeom prst="rect">
            <a:avLst/>
          </a:prstGeom>
          <a:noFill/>
        </p:spPr>
      </p:pic>
      <p:sp>
        <p:nvSpPr>
          <p:cNvPr id="6" name="TextBox 5"/>
          <p:cNvSpPr txBox="1"/>
          <p:nvPr/>
        </p:nvSpPr>
        <p:spPr>
          <a:xfrm>
            <a:off x="685800" y="1143000"/>
            <a:ext cx="7315200" cy="1569660"/>
          </a:xfrm>
          <a:prstGeom prst="rect">
            <a:avLst/>
          </a:prstGeom>
          <a:noFill/>
        </p:spPr>
        <p:txBody>
          <a:bodyPr wrap="square" rtlCol="0">
            <a:spAutoFit/>
          </a:bodyPr>
          <a:lstStyle/>
          <a:p>
            <a:pPr algn="ctr"/>
            <a:r>
              <a:rPr lang="en-US" sz="3200" dirty="0" smtClean="0"/>
              <a:t>Most folks are about as happy as they make their minds up to be.</a:t>
            </a:r>
          </a:p>
          <a:p>
            <a:pPr algn="ctr"/>
            <a:r>
              <a:rPr lang="en-US" sz="3200" dirty="0" smtClean="0"/>
              <a:t>Abraham Lincoln</a:t>
            </a:r>
            <a:endParaRPr lang="en-US" sz="3200" dirty="0"/>
          </a:p>
        </p:txBody>
      </p:sp>
      <p:pic>
        <p:nvPicPr>
          <p:cNvPr id="39938" name="Picture 2" descr="http://www.wallpapermaven.com/i/people/2/Abraham-Lincoln-d.jpg"/>
          <p:cNvPicPr>
            <a:picLocks noChangeAspect="1" noChangeArrowheads="1"/>
          </p:cNvPicPr>
          <p:nvPr/>
        </p:nvPicPr>
        <p:blipFill>
          <a:blip r:embed="rId3" cstate="print"/>
          <a:srcRect/>
          <a:stretch>
            <a:fillRect/>
          </a:stretch>
        </p:blipFill>
        <p:spPr bwMode="auto">
          <a:xfrm>
            <a:off x="2057400" y="2667000"/>
            <a:ext cx="4762500" cy="3571875"/>
          </a:xfrm>
          <a:prstGeom prst="rect">
            <a:avLst/>
          </a:prstGeom>
          <a:noFill/>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5" name="Picture 1" descr="http://thinkexist.com/i/sq/as4.gif"/>
          <p:cNvPicPr>
            <a:picLocks noChangeAspect="1" noChangeArrowheads="1"/>
          </p:cNvPicPr>
          <p:nvPr/>
        </p:nvPicPr>
        <p:blipFill>
          <a:blip r:embed="rId2" cstate="print"/>
          <a:srcRect/>
          <a:stretch>
            <a:fillRect/>
          </a:stretch>
        </p:blipFill>
        <p:spPr bwMode="auto">
          <a:xfrm>
            <a:off x="0" y="0"/>
            <a:ext cx="104775" cy="85725"/>
          </a:xfrm>
          <a:prstGeom prst="rect">
            <a:avLst/>
          </a:prstGeom>
          <a:noFill/>
        </p:spPr>
      </p:pic>
      <p:pic>
        <p:nvPicPr>
          <p:cNvPr id="1026" name="Picture 2" descr="http://thinkexist.com/i/sq/as4.gif"/>
          <p:cNvPicPr>
            <a:picLocks noChangeAspect="1" noChangeArrowheads="1"/>
          </p:cNvPicPr>
          <p:nvPr/>
        </p:nvPicPr>
        <p:blipFill>
          <a:blip r:embed="rId2" cstate="print"/>
          <a:srcRect/>
          <a:stretch>
            <a:fillRect/>
          </a:stretch>
        </p:blipFill>
        <p:spPr bwMode="auto">
          <a:xfrm>
            <a:off x="0" y="0"/>
            <a:ext cx="104775" cy="85725"/>
          </a:xfrm>
          <a:prstGeom prst="rect">
            <a:avLst/>
          </a:prstGeom>
          <a:noFill/>
        </p:spPr>
      </p:pic>
      <p:sp>
        <p:nvSpPr>
          <p:cNvPr id="6" name="TextBox 5"/>
          <p:cNvSpPr txBox="1"/>
          <p:nvPr/>
        </p:nvSpPr>
        <p:spPr>
          <a:xfrm>
            <a:off x="762000" y="3886200"/>
            <a:ext cx="7315200" cy="2062103"/>
          </a:xfrm>
          <a:prstGeom prst="rect">
            <a:avLst/>
          </a:prstGeom>
          <a:noFill/>
        </p:spPr>
        <p:txBody>
          <a:bodyPr wrap="square" rtlCol="0">
            <a:spAutoFit/>
          </a:bodyPr>
          <a:lstStyle/>
          <a:p>
            <a:r>
              <a:rPr lang="en-US" sz="3200" dirty="0" smtClean="0"/>
              <a:t>My great concern is not whether you have failed, but whether you are content with your failure.</a:t>
            </a:r>
          </a:p>
          <a:p>
            <a:r>
              <a:rPr lang="en-US" sz="3200" dirty="0" smtClean="0"/>
              <a:t>Abraham Lincoln</a:t>
            </a:r>
            <a:endParaRPr lang="en-US" sz="3200" dirty="0"/>
          </a:p>
        </p:txBody>
      </p:sp>
      <p:pic>
        <p:nvPicPr>
          <p:cNvPr id="38914" name="Picture 2" descr="http://news.discovery.com/history/2011/04/15/abraham-lincoln-278x225.jpg"/>
          <p:cNvPicPr>
            <a:picLocks noChangeAspect="1" noChangeArrowheads="1"/>
          </p:cNvPicPr>
          <p:nvPr/>
        </p:nvPicPr>
        <p:blipFill>
          <a:blip r:embed="rId3" cstate="print"/>
          <a:srcRect/>
          <a:stretch>
            <a:fillRect/>
          </a:stretch>
        </p:blipFill>
        <p:spPr bwMode="auto">
          <a:xfrm>
            <a:off x="2362200" y="762000"/>
            <a:ext cx="3810000" cy="3083633"/>
          </a:xfrm>
          <a:prstGeom prst="rect">
            <a:avLst/>
          </a:prstGeom>
          <a:noFill/>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5" name="Picture 1" descr="http://thinkexist.com/i/sq/as4.gif"/>
          <p:cNvPicPr>
            <a:picLocks noChangeAspect="1" noChangeArrowheads="1"/>
          </p:cNvPicPr>
          <p:nvPr/>
        </p:nvPicPr>
        <p:blipFill>
          <a:blip r:embed="rId2" cstate="print"/>
          <a:srcRect/>
          <a:stretch>
            <a:fillRect/>
          </a:stretch>
        </p:blipFill>
        <p:spPr bwMode="auto">
          <a:xfrm>
            <a:off x="0" y="0"/>
            <a:ext cx="104775" cy="85725"/>
          </a:xfrm>
          <a:prstGeom prst="rect">
            <a:avLst/>
          </a:prstGeom>
          <a:noFill/>
        </p:spPr>
      </p:pic>
      <p:pic>
        <p:nvPicPr>
          <p:cNvPr id="1026" name="Picture 2" descr="http://thinkexist.com/i/sq/as4.gif"/>
          <p:cNvPicPr>
            <a:picLocks noChangeAspect="1" noChangeArrowheads="1"/>
          </p:cNvPicPr>
          <p:nvPr/>
        </p:nvPicPr>
        <p:blipFill>
          <a:blip r:embed="rId2" cstate="print"/>
          <a:srcRect/>
          <a:stretch>
            <a:fillRect/>
          </a:stretch>
        </p:blipFill>
        <p:spPr bwMode="auto">
          <a:xfrm>
            <a:off x="0" y="0"/>
            <a:ext cx="104775" cy="85725"/>
          </a:xfrm>
          <a:prstGeom prst="rect">
            <a:avLst/>
          </a:prstGeom>
          <a:noFill/>
        </p:spPr>
      </p:pic>
      <p:sp>
        <p:nvSpPr>
          <p:cNvPr id="6" name="TextBox 5"/>
          <p:cNvSpPr txBox="1"/>
          <p:nvPr/>
        </p:nvSpPr>
        <p:spPr>
          <a:xfrm>
            <a:off x="533400" y="762000"/>
            <a:ext cx="6096000" cy="2308324"/>
          </a:xfrm>
          <a:prstGeom prst="rect">
            <a:avLst/>
          </a:prstGeom>
          <a:noFill/>
        </p:spPr>
        <p:txBody>
          <a:bodyPr wrap="square" rtlCol="0">
            <a:spAutoFit/>
          </a:bodyPr>
          <a:lstStyle/>
          <a:p>
            <a:r>
              <a:rPr lang="en-US" sz="3600" dirty="0" smtClean="0"/>
              <a:t>Better to remain silent and be thought a fool than to speak out and remove all doubt.</a:t>
            </a:r>
          </a:p>
          <a:p>
            <a:r>
              <a:rPr lang="en-US" sz="3600" dirty="0" smtClean="0"/>
              <a:t>Abraham Lincoln</a:t>
            </a:r>
            <a:endParaRPr lang="en-US" sz="3600" dirty="0"/>
          </a:p>
        </p:txBody>
      </p:sp>
      <p:pic>
        <p:nvPicPr>
          <p:cNvPr id="37890" name="Picture 2" descr="http://www.americanswhotellthetruth.org/images/portraits/abraham_lincoln.jpg"/>
          <p:cNvPicPr>
            <a:picLocks noChangeAspect="1" noChangeArrowheads="1"/>
          </p:cNvPicPr>
          <p:nvPr/>
        </p:nvPicPr>
        <p:blipFill>
          <a:blip r:embed="rId3" cstate="print"/>
          <a:srcRect/>
          <a:stretch>
            <a:fillRect/>
          </a:stretch>
        </p:blipFill>
        <p:spPr bwMode="auto">
          <a:xfrm>
            <a:off x="4343400" y="2514600"/>
            <a:ext cx="3209925" cy="3810000"/>
          </a:xfrm>
          <a:prstGeom prst="rect">
            <a:avLst/>
          </a:prstGeom>
          <a:noFill/>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5" name="Picture 1" descr="http://thinkexist.com/i/sq/as4.gif"/>
          <p:cNvPicPr>
            <a:picLocks noChangeAspect="1" noChangeArrowheads="1"/>
          </p:cNvPicPr>
          <p:nvPr/>
        </p:nvPicPr>
        <p:blipFill>
          <a:blip r:embed="rId2" cstate="print"/>
          <a:srcRect/>
          <a:stretch>
            <a:fillRect/>
          </a:stretch>
        </p:blipFill>
        <p:spPr bwMode="auto">
          <a:xfrm>
            <a:off x="0" y="0"/>
            <a:ext cx="104775" cy="85725"/>
          </a:xfrm>
          <a:prstGeom prst="rect">
            <a:avLst/>
          </a:prstGeom>
          <a:noFill/>
        </p:spPr>
      </p:pic>
      <p:pic>
        <p:nvPicPr>
          <p:cNvPr id="1026" name="Picture 2" descr="http://thinkexist.com/i/sq/as4.gif"/>
          <p:cNvPicPr>
            <a:picLocks noChangeAspect="1" noChangeArrowheads="1"/>
          </p:cNvPicPr>
          <p:nvPr/>
        </p:nvPicPr>
        <p:blipFill>
          <a:blip r:embed="rId2" cstate="print"/>
          <a:srcRect/>
          <a:stretch>
            <a:fillRect/>
          </a:stretch>
        </p:blipFill>
        <p:spPr bwMode="auto">
          <a:xfrm>
            <a:off x="0" y="0"/>
            <a:ext cx="104775" cy="85725"/>
          </a:xfrm>
          <a:prstGeom prst="rect">
            <a:avLst/>
          </a:prstGeom>
          <a:noFill/>
        </p:spPr>
      </p:pic>
      <p:sp>
        <p:nvSpPr>
          <p:cNvPr id="6" name="TextBox 5"/>
          <p:cNvSpPr txBox="1"/>
          <p:nvPr/>
        </p:nvSpPr>
        <p:spPr>
          <a:xfrm>
            <a:off x="533400" y="1524000"/>
            <a:ext cx="6172200" cy="1754326"/>
          </a:xfrm>
          <a:prstGeom prst="rect">
            <a:avLst/>
          </a:prstGeom>
          <a:noFill/>
        </p:spPr>
        <p:txBody>
          <a:bodyPr wrap="square" rtlCol="0">
            <a:spAutoFit/>
          </a:bodyPr>
          <a:lstStyle/>
          <a:p>
            <a:r>
              <a:rPr lang="en-US" sz="3600" dirty="0" smtClean="0"/>
              <a:t>I destroy my enemies when I make them my friends.</a:t>
            </a:r>
          </a:p>
          <a:p>
            <a:r>
              <a:rPr lang="en-US" sz="3600" dirty="0" smtClean="0"/>
              <a:t>Abraham Lincoln</a:t>
            </a:r>
            <a:endParaRPr lang="en-US" sz="3600" dirty="0"/>
          </a:p>
        </p:txBody>
      </p:sp>
      <p:pic>
        <p:nvPicPr>
          <p:cNvPr id="36866" name="Picture 2" descr="http://t0.gstatic.com/images?q=tbn:ANd9GcQYCWhsDssDsfPxqO5y0XB7dz5QYty0iC-CxLRXaUi7CeeIdnaO_SwkCiZU"/>
          <p:cNvPicPr>
            <a:picLocks noChangeAspect="1" noChangeArrowheads="1"/>
          </p:cNvPicPr>
          <p:nvPr/>
        </p:nvPicPr>
        <p:blipFill>
          <a:blip r:embed="rId3" cstate="print"/>
          <a:srcRect/>
          <a:stretch>
            <a:fillRect/>
          </a:stretch>
        </p:blipFill>
        <p:spPr bwMode="auto">
          <a:xfrm>
            <a:off x="3886200" y="3200400"/>
            <a:ext cx="4082143" cy="2286000"/>
          </a:xfrm>
          <a:prstGeom prst="rect">
            <a:avLst/>
          </a:prstGeom>
          <a:noFill/>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5" name="Picture 1" descr="http://thinkexist.com/i/sq/as4.gif"/>
          <p:cNvPicPr>
            <a:picLocks noChangeAspect="1" noChangeArrowheads="1"/>
          </p:cNvPicPr>
          <p:nvPr/>
        </p:nvPicPr>
        <p:blipFill>
          <a:blip r:embed="rId2" cstate="print"/>
          <a:srcRect/>
          <a:stretch>
            <a:fillRect/>
          </a:stretch>
        </p:blipFill>
        <p:spPr bwMode="auto">
          <a:xfrm>
            <a:off x="0" y="0"/>
            <a:ext cx="104775" cy="85725"/>
          </a:xfrm>
          <a:prstGeom prst="rect">
            <a:avLst/>
          </a:prstGeom>
          <a:noFill/>
        </p:spPr>
      </p:pic>
      <p:pic>
        <p:nvPicPr>
          <p:cNvPr id="1026" name="Picture 2" descr="http://thinkexist.com/i/sq/as4.gif"/>
          <p:cNvPicPr>
            <a:picLocks noChangeAspect="1" noChangeArrowheads="1"/>
          </p:cNvPicPr>
          <p:nvPr/>
        </p:nvPicPr>
        <p:blipFill>
          <a:blip r:embed="rId2" cstate="print"/>
          <a:srcRect/>
          <a:stretch>
            <a:fillRect/>
          </a:stretch>
        </p:blipFill>
        <p:spPr bwMode="auto">
          <a:xfrm>
            <a:off x="0" y="0"/>
            <a:ext cx="104775" cy="85725"/>
          </a:xfrm>
          <a:prstGeom prst="rect">
            <a:avLst/>
          </a:prstGeom>
          <a:noFill/>
        </p:spPr>
      </p:pic>
      <p:sp>
        <p:nvSpPr>
          <p:cNvPr id="6" name="TextBox 5"/>
          <p:cNvSpPr txBox="1"/>
          <p:nvPr/>
        </p:nvSpPr>
        <p:spPr>
          <a:xfrm>
            <a:off x="2133600" y="1219200"/>
            <a:ext cx="5791200" cy="2246769"/>
          </a:xfrm>
          <a:prstGeom prst="rect">
            <a:avLst/>
          </a:prstGeom>
          <a:noFill/>
        </p:spPr>
        <p:txBody>
          <a:bodyPr wrap="square" rtlCol="0">
            <a:spAutoFit/>
          </a:bodyPr>
          <a:lstStyle/>
          <a:p>
            <a:pPr algn="r"/>
            <a:r>
              <a:rPr lang="en-US" sz="2800" dirty="0" smtClean="0"/>
              <a:t>There are no easy answers, but there are simple answers.  We must have the courage to do what we know is morally right.</a:t>
            </a:r>
          </a:p>
          <a:p>
            <a:pPr algn="r"/>
            <a:r>
              <a:rPr lang="en-US" sz="2800" dirty="0" smtClean="0"/>
              <a:t>Ronald Reagan</a:t>
            </a:r>
            <a:endParaRPr lang="en-US" sz="2800" dirty="0"/>
          </a:p>
        </p:txBody>
      </p:sp>
      <p:pic>
        <p:nvPicPr>
          <p:cNvPr id="35842" name="Picture 2" descr="http://www.thephillipsfoundation.org/images/Reagan_site.jpg"/>
          <p:cNvPicPr>
            <a:picLocks noChangeAspect="1" noChangeArrowheads="1"/>
          </p:cNvPicPr>
          <p:nvPr/>
        </p:nvPicPr>
        <p:blipFill>
          <a:blip r:embed="rId3" cstate="print"/>
          <a:srcRect/>
          <a:stretch>
            <a:fillRect/>
          </a:stretch>
        </p:blipFill>
        <p:spPr bwMode="auto">
          <a:xfrm>
            <a:off x="1447800" y="2743200"/>
            <a:ext cx="3657600" cy="2739875"/>
          </a:xfrm>
          <a:prstGeom prst="rect">
            <a:avLst/>
          </a:prstGeom>
          <a:noFill/>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5" name="Picture 1" descr="http://thinkexist.com/i/sq/as4.gif"/>
          <p:cNvPicPr>
            <a:picLocks noChangeAspect="1" noChangeArrowheads="1"/>
          </p:cNvPicPr>
          <p:nvPr/>
        </p:nvPicPr>
        <p:blipFill>
          <a:blip r:embed="rId2" cstate="print"/>
          <a:srcRect/>
          <a:stretch>
            <a:fillRect/>
          </a:stretch>
        </p:blipFill>
        <p:spPr bwMode="auto">
          <a:xfrm>
            <a:off x="0" y="0"/>
            <a:ext cx="104775" cy="85725"/>
          </a:xfrm>
          <a:prstGeom prst="rect">
            <a:avLst/>
          </a:prstGeom>
          <a:noFill/>
        </p:spPr>
      </p:pic>
      <p:pic>
        <p:nvPicPr>
          <p:cNvPr id="1026" name="Picture 2" descr="http://thinkexist.com/i/sq/as4.gif"/>
          <p:cNvPicPr>
            <a:picLocks noChangeAspect="1" noChangeArrowheads="1"/>
          </p:cNvPicPr>
          <p:nvPr/>
        </p:nvPicPr>
        <p:blipFill>
          <a:blip r:embed="rId2" cstate="print"/>
          <a:srcRect/>
          <a:stretch>
            <a:fillRect/>
          </a:stretch>
        </p:blipFill>
        <p:spPr bwMode="auto">
          <a:xfrm>
            <a:off x="0" y="0"/>
            <a:ext cx="104775" cy="85725"/>
          </a:xfrm>
          <a:prstGeom prst="rect">
            <a:avLst/>
          </a:prstGeom>
          <a:noFill/>
        </p:spPr>
      </p:pic>
      <p:sp>
        <p:nvSpPr>
          <p:cNvPr id="6" name="TextBox 5"/>
          <p:cNvSpPr txBox="1"/>
          <p:nvPr/>
        </p:nvSpPr>
        <p:spPr>
          <a:xfrm>
            <a:off x="838200" y="4114800"/>
            <a:ext cx="7315200" cy="2062103"/>
          </a:xfrm>
          <a:prstGeom prst="rect">
            <a:avLst/>
          </a:prstGeom>
          <a:noFill/>
        </p:spPr>
        <p:txBody>
          <a:bodyPr wrap="square" rtlCol="0">
            <a:spAutoFit/>
          </a:bodyPr>
          <a:lstStyle/>
          <a:p>
            <a:pPr algn="ctr"/>
            <a:r>
              <a:rPr lang="en-US" sz="3200" dirty="0" smtClean="0"/>
              <a:t>If you actions inspire others to dream more, learn more, do more and become more, you are a leader.</a:t>
            </a:r>
          </a:p>
          <a:p>
            <a:pPr algn="ctr"/>
            <a:r>
              <a:rPr lang="en-US" sz="3200" dirty="0" smtClean="0"/>
              <a:t>John Quincy Adams</a:t>
            </a:r>
            <a:endParaRPr lang="en-US" sz="3200" dirty="0"/>
          </a:p>
        </p:txBody>
      </p:sp>
      <p:pic>
        <p:nvPicPr>
          <p:cNvPr id="34818" name="Picture 2" descr="http://www.geni.com/blog/wp-content/uploads/2011/07/6000000002917823767.jpeg"/>
          <p:cNvPicPr>
            <a:picLocks noChangeAspect="1" noChangeArrowheads="1"/>
          </p:cNvPicPr>
          <p:nvPr/>
        </p:nvPicPr>
        <p:blipFill>
          <a:blip r:embed="rId3" cstate="print"/>
          <a:srcRect/>
          <a:stretch>
            <a:fillRect/>
          </a:stretch>
        </p:blipFill>
        <p:spPr bwMode="auto">
          <a:xfrm>
            <a:off x="2819400" y="457200"/>
            <a:ext cx="2971800" cy="3761772"/>
          </a:xfrm>
          <a:prstGeom prst="rect">
            <a:avLst/>
          </a:prstGeom>
          <a:noFill/>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101</TotalTime>
  <Words>682</Words>
  <Application>Microsoft Office PowerPoint</Application>
  <PresentationFormat>On-screen Show (4:3)</PresentationFormat>
  <Paragraphs>55</Paragraphs>
  <Slides>27</Slides>
  <Notes>0</Notes>
  <HiddenSlides>0</HiddenSlides>
  <MMClips>0</MMClips>
  <ScaleCrop>false</ScaleCrop>
  <HeadingPairs>
    <vt:vector size="4" baseType="variant">
      <vt:variant>
        <vt:lpstr>Theme</vt:lpstr>
      </vt:variant>
      <vt:variant>
        <vt:i4>1</vt:i4>
      </vt:variant>
      <vt:variant>
        <vt:lpstr>Slide Titles</vt:lpstr>
      </vt:variant>
      <vt:variant>
        <vt:i4>27</vt:i4>
      </vt:variant>
    </vt:vector>
  </HeadingPairs>
  <TitlesOfParts>
    <vt:vector size="28" baseType="lpstr">
      <vt:lpstr>Office Theme</vt:lpstr>
      <vt:lpstr>Quotes from U.S. Presidents Unit 4 The People, the Preamble, and the Presidents</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lpstr>Slide 26</vt:lpstr>
      <vt:lpstr>Slide 27</vt:lpstr>
    </vt:vector>
  </TitlesOfParts>
  <Company>RPS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st</dc:creator>
  <cp:lastModifiedBy>st</cp:lastModifiedBy>
  <cp:revision>12</cp:revision>
  <dcterms:created xsi:type="dcterms:W3CDTF">2012-05-23T14:29:22Z</dcterms:created>
  <dcterms:modified xsi:type="dcterms:W3CDTF">2012-08-16T20:43:38Z</dcterms:modified>
</cp:coreProperties>
</file>